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8.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9.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0.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4.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6.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7.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8.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19.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20.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21.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22.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23.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24.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25.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26.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27.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28.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29.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30.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notesSlides/notesSlide31.xml" ContentType="application/vnd.openxmlformats-officedocument.presentationml.notesSlide+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32.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33.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 id="2147483727" r:id="rId2"/>
  </p:sldMasterIdLst>
  <p:notesMasterIdLst>
    <p:notesMasterId r:id="rId37"/>
  </p:notesMasterIdLst>
  <p:sldIdLst>
    <p:sldId id="283" r:id="rId3"/>
    <p:sldId id="282" r:id="rId4"/>
    <p:sldId id="258" r:id="rId5"/>
    <p:sldId id="259" r:id="rId6"/>
    <p:sldId id="260" r:id="rId7"/>
    <p:sldId id="295" r:id="rId8"/>
    <p:sldId id="321" r:id="rId9"/>
    <p:sldId id="296" r:id="rId10"/>
    <p:sldId id="297" r:id="rId11"/>
    <p:sldId id="302" r:id="rId12"/>
    <p:sldId id="303" r:id="rId13"/>
    <p:sldId id="267" r:id="rId14"/>
    <p:sldId id="319" r:id="rId15"/>
    <p:sldId id="270" r:id="rId16"/>
    <p:sldId id="271" r:id="rId17"/>
    <p:sldId id="272" r:id="rId18"/>
    <p:sldId id="273" r:id="rId19"/>
    <p:sldId id="274" r:id="rId20"/>
    <p:sldId id="275" r:id="rId21"/>
    <p:sldId id="276" r:id="rId22"/>
    <p:sldId id="277" r:id="rId23"/>
    <p:sldId id="278" r:id="rId24"/>
    <p:sldId id="325" r:id="rId25"/>
    <p:sldId id="322" r:id="rId26"/>
    <p:sldId id="323" r:id="rId27"/>
    <p:sldId id="324" r:id="rId28"/>
    <p:sldId id="279" r:id="rId29"/>
    <p:sldId id="315" r:id="rId30"/>
    <p:sldId id="280" r:id="rId31"/>
    <p:sldId id="316" r:id="rId32"/>
    <p:sldId id="318" r:id="rId33"/>
    <p:sldId id="317" r:id="rId34"/>
    <p:sldId id="281" r:id="rId35"/>
    <p:sldId id="305" r:id="rId36"/>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1pPr>
    <a:lvl2pPr marL="4572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2pPr>
    <a:lvl3pPr marL="9144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3pPr>
    <a:lvl4pPr marL="13716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4pPr>
    <a:lvl5pPr marL="1828800" algn="l" rtl="0" fontAlgn="base">
      <a:spcBef>
        <a:spcPct val="0"/>
      </a:spcBef>
      <a:spcAft>
        <a:spcPct val="0"/>
      </a:spcAft>
      <a:defRPr kern="1200">
        <a:solidFill>
          <a:schemeClr val="tx1"/>
        </a:solidFill>
        <a:latin typeface="Arial" pitchFamily="34" charset="0"/>
        <a:ea typeface="MS PGothic" pitchFamily="34" charset="-128"/>
        <a:cs typeface="Arial" pitchFamily="34" charset="0"/>
      </a:defRPr>
    </a:lvl5pPr>
    <a:lvl6pPr marL="2286000" algn="l" defTabSz="914400" rtl="0" eaLnBrk="1" latinLnBrk="0" hangingPunct="1">
      <a:defRPr kern="1200">
        <a:solidFill>
          <a:schemeClr val="tx1"/>
        </a:solidFill>
        <a:latin typeface="Arial" pitchFamily="34" charset="0"/>
        <a:ea typeface="MS PGothic" pitchFamily="34" charset="-128"/>
        <a:cs typeface="Arial" pitchFamily="34" charset="0"/>
      </a:defRPr>
    </a:lvl6pPr>
    <a:lvl7pPr marL="2743200" algn="l" defTabSz="914400" rtl="0" eaLnBrk="1" latinLnBrk="0" hangingPunct="1">
      <a:defRPr kern="1200">
        <a:solidFill>
          <a:schemeClr val="tx1"/>
        </a:solidFill>
        <a:latin typeface="Arial" pitchFamily="34" charset="0"/>
        <a:ea typeface="MS PGothic" pitchFamily="34" charset="-128"/>
        <a:cs typeface="Arial" pitchFamily="34" charset="0"/>
      </a:defRPr>
    </a:lvl7pPr>
    <a:lvl8pPr marL="3200400" algn="l" defTabSz="914400" rtl="0" eaLnBrk="1" latinLnBrk="0" hangingPunct="1">
      <a:defRPr kern="1200">
        <a:solidFill>
          <a:schemeClr val="tx1"/>
        </a:solidFill>
        <a:latin typeface="Arial" pitchFamily="34" charset="0"/>
        <a:ea typeface="MS PGothic" pitchFamily="34" charset="-128"/>
        <a:cs typeface="Arial" pitchFamily="34" charset="0"/>
      </a:defRPr>
    </a:lvl8pPr>
    <a:lvl9pPr marL="3657600" algn="l" defTabSz="914400" rtl="0" eaLnBrk="1" latinLnBrk="0" hangingPunct="1">
      <a:defRPr kern="1200">
        <a:solidFill>
          <a:schemeClr val="tx1"/>
        </a:solidFill>
        <a:latin typeface="Arial" pitchFamily="34" charset="0"/>
        <a:ea typeface="MS PGothic" pitchFamily="34" charset="-128"/>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22527" autoAdjust="0"/>
    <p:restoredTop sz="84894" autoAdjust="0"/>
  </p:normalViewPr>
  <p:slideViewPr>
    <p:cSldViewPr>
      <p:cViewPr>
        <p:scale>
          <a:sx n="72" d="100"/>
          <a:sy n="72" d="100"/>
        </p:scale>
        <p:origin x="-1482" y="-546"/>
      </p:cViewPr>
      <p:guideLst>
        <p:guide orient="horz" pos="2160"/>
        <p:guide pos="2880"/>
      </p:guideLst>
    </p:cSldViewPr>
  </p:slideViewPr>
  <p:outlineViewPr>
    <p:cViewPr>
      <p:scale>
        <a:sx n="33" d="100"/>
        <a:sy n="33" d="100"/>
      </p:scale>
      <p:origin x="0" y="6278"/>
    </p:cViewPr>
  </p:outlineViewPr>
  <p:notesTextViewPr>
    <p:cViewPr>
      <p:scale>
        <a:sx n="1" d="1"/>
        <a:sy n="1" d="1"/>
      </p:scale>
      <p:origin x="0" y="0"/>
    </p:cViewPr>
  </p:notesTextViewPr>
  <p:sorterViewPr>
    <p:cViewPr>
      <p:scale>
        <a:sx n="200" d="100"/>
        <a:sy n="200" d="100"/>
      </p:scale>
      <p:origin x="0" y="4764"/>
    </p:cViewPr>
  </p:sorterViewPr>
  <p:notesViewPr>
    <p:cSldViewPr>
      <p:cViewPr varScale="1">
        <p:scale>
          <a:sx n="87" d="100"/>
          <a:sy n="87" d="100"/>
        </p:scale>
        <p:origin x="379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4EF994-7801-4EC9-9338-B7294D34A3F2}" type="doc">
      <dgm:prSet loTypeId="urn:microsoft.com/office/officeart/2011/layout/InterconnectedBlockProcess#8" loCatId="process" qsTypeId="urn:microsoft.com/office/officeart/2005/8/quickstyle/simple1" qsCatId="simple" csTypeId="urn:microsoft.com/office/officeart/2005/8/colors/accent2_2" csCatId="accent2" phldr="1"/>
      <dgm:spPr/>
      <dgm:t>
        <a:bodyPr/>
        <a:lstStyle/>
        <a:p>
          <a:endParaRPr lang="en-CA"/>
        </a:p>
      </dgm:t>
    </dgm:pt>
    <dgm:pt modelId="{ADD90B1E-428F-4602-9F8A-D41EC57E4260}">
      <dgm:prSet phldrT="[Text]"/>
      <dgm:spPr/>
      <dgm:t>
        <a:bodyPr/>
        <a:lstStyle/>
        <a:p>
          <a:r>
            <a:rPr lang="en-CA" b="1" dirty="0" smtClean="0"/>
            <a:t>DÉFINIR</a:t>
          </a:r>
          <a:endParaRPr lang="fr-CA" b="1" dirty="0"/>
        </a:p>
      </dgm:t>
    </dgm:pt>
    <dgm:pt modelId="{AD01A769-93FD-491B-A2AA-4FE3CC73ECAA}" type="parTrans" cxnId="{86C085BC-5A74-49E7-A6B3-E41C68664DB5}">
      <dgm:prSet/>
      <dgm:spPr/>
      <dgm:t>
        <a:bodyPr/>
        <a:lstStyle/>
        <a:p>
          <a:endParaRPr lang="en-CA"/>
        </a:p>
      </dgm:t>
    </dgm:pt>
    <dgm:pt modelId="{2B74E953-BFC2-43E3-B900-8C5E581A8D1A}" type="sibTrans" cxnId="{86C085BC-5A74-49E7-A6B3-E41C68664DB5}">
      <dgm:prSet/>
      <dgm:spPr/>
      <dgm:t>
        <a:bodyPr/>
        <a:lstStyle/>
        <a:p>
          <a:endParaRPr lang="en-CA"/>
        </a:p>
      </dgm:t>
    </dgm:pt>
    <dgm:pt modelId="{1AD0D7BD-3035-4035-A958-E55E0FFB6683}">
      <dgm:prSet phldrT="[Text]"/>
      <dgm:spPr/>
      <dgm:t>
        <a:bodyPr/>
        <a:lstStyle/>
        <a:p>
          <a:r>
            <a:rPr lang="en-CA" b="1" dirty="0" smtClean="0"/>
            <a:t>Situation actuelle</a:t>
          </a:r>
        </a:p>
        <a:p>
          <a:r>
            <a:rPr lang="en-CA" b="1" dirty="0" smtClean="0"/>
            <a:t>Situation cible</a:t>
          </a:r>
        </a:p>
        <a:p>
          <a:r>
            <a:rPr lang="en-CA" b="1" dirty="0" smtClean="0"/>
            <a:t>Problème</a:t>
          </a:r>
        </a:p>
        <a:p>
          <a:r>
            <a:rPr lang="en-CA" b="1" dirty="0" smtClean="0"/>
            <a:t>Objectifs</a:t>
          </a:r>
        </a:p>
        <a:p>
          <a:endParaRPr lang="fr-CA" b="1" dirty="0" smtClean="0"/>
        </a:p>
      </dgm:t>
    </dgm:pt>
    <dgm:pt modelId="{3169DD93-28EA-4977-B21A-344099E93828}" type="parTrans" cxnId="{A4619EAB-4DAC-4980-B6BA-296644B340FA}">
      <dgm:prSet/>
      <dgm:spPr/>
      <dgm:t>
        <a:bodyPr/>
        <a:lstStyle/>
        <a:p>
          <a:endParaRPr lang="en-CA"/>
        </a:p>
      </dgm:t>
    </dgm:pt>
    <dgm:pt modelId="{E24D943E-5286-4E6B-925C-B7DF70FDBD16}" type="sibTrans" cxnId="{A4619EAB-4DAC-4980-B6BA-296644B340FA}">
      <dgm:prSet/>
      <dgm:spPr/>
      <dgm:t>
        <a:bodyPr/>
        <a:lstStyle/>
        <a:p>
          <a:endParaRPr lang="en-CA"/>
        </a:p>
      </dgm:t>
    </dgm:pt>
    <dgm:pt modelId="{CC15E35B-DAD8-440D-81C0-5FC575E98760}">
      <dgm:prSet phldrT="[Text]"/>
      <dgm:spPr>
        <a:solidFill>
          <a:srgbClr val="00B0F0"/>
        </a:solidFill>
      </dgm:spPr>
      <dgm:t>
        <a:bodyPr/>
        <a:lstStyle/>
        <a:p>
          <a:r>
            <a:rPr lang="en-CA" b="1" dirty="0" smtClean="0"/>
            <a:t>MESURER</a:t>
          </a:r>
          <a:endParaRPr lang="fr-CA" b="1" dirty="0"/>
        </a:p>
      </dgm:t>
    </dgm:pt>
    <dgm:pt modelId="{B3683098-0AC9-4C71-A13D-73F3B0C3E69F}" type="parTrans" cxnId="{791E2D4B-DC9D-4A99-9A4E-60ED38EAF39C}">
      <dgm:prSet/>
      <dgm:spPr/>
      <dgm:t>
        <a:bodyPr/>
        <a:lstStyle/>
        <a:p>
          <a:endParaRPr lang="en-CA"/>
        </a:p>
      </dgm:t>
    </dgm:pt>
    <dgm:pt modelId="{E2363801-B1B2-4FBF-93B2-36CE8FDEDCF7}" type="sibTrans" cxnId="{791E2D4B-DC9D-4A99-9A4E-60ED38EAF39C}">
      <dgm:prSet/>
      <dgm:spPr/>
      <dgm:t>
        <a:bodyPr/>
        <a:lstStyle/>
        <a:p>
          <a:endParaRPr lang="en-CA"/>
        </a:p>
      </dgm:t>
    </dgm:pt>
    <dgm:pt modelId="{AE78751A-2EDD-4B70-B3A2-954F6706207F}">
      <dgm:prSet phldrT="[Text]"/>
      <dgm:spPr>
        <a:solidFill>
          <a:srgbClr val="92D050"/>
        </a:solidFill>
      </dgm:spPr>
      <dgm:t>
        <a:bodyPr/>
        <a:lstStyle/>
        <a:p>
          <a:r>
            <a:rPr lang="en-CA" b="1" dirty="0" smtClean="0"/>
            <a:t>Recueillir les données</a:t>
          </a:r>
        </a:p>
        <a:p>
          <a:r>
            <a:rPr lang="en-CA" b="1" dirty="0" smtClean="0"/>
            <a:t>Schématiser le processus</a:t>
          </a:r>
        </a:p>
        <a:p>
          <a:r>
            <a:rPr lang="en-CA" b="1" dirty="0" smtClean="0"/>
            <a:t>Cerner les causes possibles</a:t>
          </a:r>
          <a:endParaRPr lang="fr-CA" b="1" dirty="0"/>
        </a:p>
      </dgm:t>
    </dgm:pt>
    <dgm:pt modelId="{5263953B-39DB-45D0-9163-7CC3F416FAAE}" type="parTrans" cxnId="{CDA3D1FD-267E-41DE-9DFE-CAC37E7305AA}">
      <dgm:prSet/>
      <dgm:spPr/>
      <dgm:t>
        <a:bodyPr/>
        <a:lstStyle/>
        <a:p>
          <a:endParaRPr lang="en-CA"/>
        </a:p>
      </dgm:t>
    </dgm:pt>
    <dgm:pt modelId="{33B92B21-8CBB-450A-A0FB-9AE6195EE7D7}" type="sibTrans" cxnId="{CDA3D1FD-267E-41DE-9DFE-CAC37E7305AA}">
      <dgm:prSet/>
      <dgm:spPr/>
      <dgm:t>
        <a:bodyPr/>
        <a:lstStyle/>
        <a:p>
          <a:endParaRPr lang="en-CA"/>
        </a:p>
      </dgm:t>
    </dgm:pt>
    <dgm:pt modelId="{BFADC3DF-4888-4104-81FA-116985CD3A37}">
      <dgm:prSet phldrT="[Text]"/>
      <dgm:spPr/>
      <dgm:t>
        <a:bodyPr/>
        <a:lstStyle/>
        <a:p>
          <a:r>
            <a:rPr lang="en-CA" b="1" dirty="0" smtClean="0"/>
            <a:t>ANALYSER</a:t>
          </a:r>
          <a:endParaRPr lang="fr-CA" b="1" dirty="0"/>
        </a:p>
      </dgm:t>
    </dgm:pt>
    <dgm:pt modelId="{8C27D70A-C7E5-4995-9686-417204F6B570}" type="parTrans" cxnId="{85944AFE-FD27-4E99-80DD-56C1EECB8F65}">
      <dgm:prSet/>
      <dgm:spPr/>
      <dgm:t>
        <a:bodyPr/>
        <a:lstStyle/>
        <a:p>
          <a:endParaRPr lang="en-CA"/>
        </a:p>
      </dgm:t>
    </dgm:pt>
    <dgm:pt modelId="{15D979DD-4E0E-495B-B3BD-153E37D19507}" type="sibTrans" cxnId="{85944AFE-FD27-4E99-80DD-56C1EECB8F65}">
      <dgm:prSet/>
      <dgm:spPr/>
      <dgm:t>
        <a:bodyPr/>
        <a:lstStyle/>
        <a:p>
          <a:endParaRPr lang="en-CA"/>
        </a:p>
      </dgm:t>
    </dgm:pt>
    <dgm:pt modelId="{079B4C22-98FA-4C78-91D3-E05DC92DB4D9}">
      <dgm:prSet phldrT="[Text]"/>
      <dgm:spPr/>
      <dgm:t>
        <a:bodyPr/>
        <a:lstStyle/>
        <a:p>
          <a:r>
            <a:rPr lang="en-CA" b="1" dirty="0" smtClean="0"/>
            <a:t>Analyser les causes possibles</a:t>
          </a:r>
        </a:p>
        <a:p>
          <a:r>
            <a:rPr lang="en-CA" b="1" dirty="0" smtClean="0"/>
            <a:t>Cerner les causes profondes</a:t>
          </a:r>
        </a:p>
        <a:p>
          <a:r>
            <a:rPr lang="en-CA" b="1" dirty="0" smtClean="0"/>
            <a:t>Déterminer les causes principales</a:t>
          </a:r>
          <a:endParaRPr lang="fr-CA" b="1" dirty="0"/>
        </a:p>
      </dgm:t>
    </dgm:pt>
    <dgm:pt modelId="{69451133-FCB1-4EFA-A6AF-D9BB9B1EE826}" type="parTrans" cxnId="{2CE2D90F-45A9-4218-A8D2-D73B22F10E33}">
      <dgm:prSet/>
      <dgm:spPr/>
      <dgm:t>
        <a:bodyPr/>
        <a:lstStyle/>
        <a:p>
          <a:endParaRPr lang="en-CA"/>
        </a:p>
      </dgm:t>
    </dgm:pt>
    <dgm:pt modelId="{68622052-9BDC-45F4-BC8E-402F4A2D308C}" type="sibTrans" cxnId="{2CE2D90F-45A9-4218-A8D2-D73B22F10E33}">
      <dgm:prSet/>
      <dgm:spPr/>
      <dgm:t>
        <a:bodyPr/>
        <a:lstStyle/>
        <a:p>
          <a:endParaRPr lang="en-CA"/>
        </a:p>
      </dgm:t>
    </dgm:pt>
    <dgm:pt modelId="{2004331C-E158-4127-AB4F-3C99ED7E2C7E}">
      <dgm:prSet/>
      <dgm:spPr/>
      <dgm:t>
        <a:bodyPr/>
        <a:lstStyle/>
        <a:p>
          <a:r>
            <a:rPr lang="en-CA" b="1" dirty="0" smtClean="0"/>
            <a:t>AMÉLIORER</a:t>
          </a:r>
          <a:endParaRPr lang="fr-CA" b="1" dirty="0"/>
        </a:p>
      </dgm:t>
    </dgm:pt>
    <dgm:pt modelId="{8047F0A4-B6B8-4B4A-8750-5CD509015330}" type="parTrans" cxnId="{F378BDE4-DC1C-4F83-96DA-15C309D21038}">
      <dgm:prSet/>
      <dgm:spPr/>
      <dgm:t>
        <a:bodyPr/>
        <a:lstStyle/>
        <a:p>
          <a:endParaRPr lang="en-CA"/>
        </a:p>
      </dgm:t>
    </dgm:pt>
    <dgm:pt modelId="{6F62544E-B4DB-40B2-AD82-EA0940105890}" type="sibTrans" cxnId="{F378BDE4-DC1C-4F83-96DA-15C309D21038}">
      <dgm:prSet/>
      <dgm:spPr/>
      <dgm:t>
        <a:bodyPr/>
        <a:lstStyle/>
        <a:p>
          <a:endParaRPr lang="en-CA"/>
        </a:p>
      </dgm:t>
    </dgm:pt>
    <dgm:pt modelId="{DB1984B8-DB7E-4CFA-8677-3039AE15F031}">
      <dgm:prSet/>
      <dgm:spPr/>
      <dgm:t>
        <a:bodyPr/>
        <a:lstStyle/>
        <a:p>
          <a:r>
            <a:rPr lang="en-CA" b="1" dirty="0" smtClean="0"/>
            <a:t>CONTRÔLER</a:t>
          </a:r>
          <a:endParaRPr lang="fr-CA" b="1" dirty="0"/>
        </a:p>
      </dgm:t>
    </dgm:pt>
    <dgm:pt modelId="{42C13D23-BACF-4792-924F-548BD0CB62F3}" type="parTrans" cxnId="{71B81689-1652-4A61-B846-BFF9723185BB}">
      <dgm:prSet/>
      <dgm:spPr/>
      <dgm:t>
        <a:bodyPr/>
        <a:lstStyle/>
        <a:p>
          <a:endParaRPr lang="en-CA"/>
        </a:p>
      </dgm:t>
    </dgm:pt>
    <dgm:pt modelId="{B7340A0F-9536-4286-9FD8-C27938F71BB6}" type="sibTrans" cxnId="{71B81689-1652-4A61-B846-BFF9723185BB}">
      <dgm:prSet/>
      <dgm:spPr/>
      <dgm:t>
        <a:bodyPr/>
        <a:lstStyle/>
        <a:p>
          <a:endParaRPr lang="en-CA"/>
        </a:p>
      </dgm:t>
    </dgm:pt>
    <dgm:pt modelId="{D061EBC8-5C42-4334-A38B-F253F511E1BB}">
      <dgm:prSet/>
      <dgm:spPr/>
      <dgm:t>
        <a:bodyPr/>
        <a:lstStyle/>
        <a:p>
          <a:r>
            <a:rPr lang="en-CA" b="1" dirty="0" smtClean="0"/>
            <a:t>Cerner les solutions possibles</a:t>
          </a:r>
        </a:p>
        <a:p>
          <a:r>
            <a:rPr lang="en-CA" b="1" dirty="0" smtClean="0"/>
            <a:t>Établir des priorités et planifier des solutions</a:t>
          </a:r>
        </a:p>
        <a:p>
          <a:r>
            <a:rPr lang="en-CA" b="1" dirty="0" smtClean="0"/>
            <a:t>Implanter des solutions et les tester</a:t>
          </a:r>
        </a:p>
        <a:p>
          <a:endParaRPr lang="fr-CA" b="1" dirty="0" smtClean="0"/>
        </a:p>
      </dgm:t>
    </dgm:pt>
    <dgm:pt modelId="{A6EEFE45-AED6-44F4-A5BB-41935CA0A6C8}" type="parTrans" cxnId="{C71EF7A1-9F65-40B8-97DE-DBB6B8C9E3E5}">
      <dgm:prSet/>
      <dgm:spPr/>
      <dgm:t>
        <a:bodyPr/>
        <a:lstStyle/>
        <a:p>
          <a:endParaRPr lang="en-CA"/>
        </a:p>
      </dgm:t>
    </dgm:pt>
    <dgm:pt modelId="{E9920A8C-0EE8-4775-BB87-A350FAE8BA50}" type="sibTrans" cxnId="{C71EF7A1-9F65-40B8-97DE-DBB6B8C9E3E5}">
      <dgm:prSet/>
      <dgm:spPr/>
      <dgm:t>
        <a:bodyPr/>
        <a:lstStyle/>
        <a:p>
          <a:endParaRPr lang="en-CA"/>
        </a:p>
      </dgm:t>
    </dgm:pt>
    <dgm:pt modelId="{64FB9824-1F5E-4E74-8E59-9DC5828EA3AE}">
      <dgm:prSet/>
      <dgm:spPr/>
      <dgm:t>
        <a:bodyPr/>
        <a:lstStyle/>
        <a:p>
          <a:r>
            <a:rPr lang="en-CA" b="1" dirty="0" smtClean="0"/>
            <a:t>Instaurer des contrôles pour assurer la durabilité de la solution</a:t>
          </a:r>
        </a:p>
        <a:p>
          <a:r>
            <a:rPr lang="en-CA" b="1" dirty="0" smtClean="0"/>
            <a:t>Amorcer l’amélioration continue</a:t>
          </a:r>
          <a:endParaRPr lang="fr-CA" b="1" dirty="0" smtClean="0"/>
        </a:p>
        <a:p>
          <a:endParaRPr lang="fr-CA" b="1" dirty="0" smtClean="0">
            <a:latin typeface="Verdana"/>
            <a:ea typeface="Verdana"/>
            <a:cs typeface="Verdana"/>
          </a:endParaRPr>
        </a:p>
        <a:p>
          <a:endParaRPr lang="fr-CA" b="1" dirty="0" smtClean="0">
            <a:latin typeface="Verdana"/>
            <a:ea typeface="Verdana"/>
            <a:cs typeface="Verdana"/>
          </a:endParaRPr>
        </a:p>
        <a:p>
          <a:endParaRPr lang="fr-CA" b="1" dirty="0" smtClean="0">
            <a:latin typeface="Verdana"/>
            <a:ea typeface="Verdana"/>
            <a:cs typeface="Verdana"/>
          </a:endParaRPr>
        </a:p>
        <a:p>
          <a:endParaRPr lang="fr-CA" b="1" dirty="0"/>
        </a:p>
      </dgm:t>
    </dgm:pt>
    <dgm:pt modelId="{34B5C809-0A8D-4F0C-84E0-B23C72F5FC67}" type="parTrans" cxnId="{781D3563-8CEC-42BE-87ED-8E6CB88A5414}">
      <dgm:prSet/>
      <dgm:spPr/>
      <dgm:t>
        <a:bodyPr/>
        <a:lstStyle/>
        <a:p>
          <a:endParaRPr lang="en-CA"/>
        </a:p>
      </dgm:t>
    </dgm:pt>
    <dgm:pt modelId="{B66797F3-6C79-4C3A-8707-A52A79CA9F95}" type="sibTrans" cxnId="{781D3563-8CEC-42BE-87ED-8E6CB88A5414}">
      <dgm:prSet/>
      <dgm:spPr/>
      <dgm:t>
        <a:bodyPr/>
        <a:lstStyle/>
        <a:p>
          <a:endParaRPr lang="en-CA"/>
        </a:p>
      </dgm:t>
    </dgm:pt>
    <dgm:pt modelId="{0C024CAF-67A3-4E3E-BB33-D394AF6B70CD}">
      <dgm:prSet/>
      <dgm:spPr>
        <a:solidFill>
          <a:srgbClr val="92D050"/>
        </a:solidFill>
      </dgm:spPr>
      <dgm:t>
        <a:bodyPr/>
        <a:lstStyle/>
        <a:p>
          <a:endParaRPr lang="en-CA" b="1" dirty="0" smtClean="0">
            <a:latin typeface="Verdana"/>
            <a:ea typeface="Verdana"/>
            <a:cs typeface="Verdana"/>
          </a:endParaRPr>
        </a:p>
      </dgm:t>
    </dgm:pt>
    <dgm:pt modelId="{545289B5-1645-4E9A-AE57-92AD8AC06FE5}" type="parTrans" cxnId="{6D6C27EC-8E7C-4410-9D8B-00466E062406}">
      <dgm:prSet/>
      <dgm:spPr/>
      <dgm:t>
        <a:bodyPr/>
        <a:lstStyle/>
        <a:p>
          <a:endParaRPr lang="en-CA"/>
        </a:p>
      </dgm:t>
    </dgm:pt>
    <dgm:pt modelId="{D46B7A16-B586-411C-82A4-385871FFA116}" type="sibTrans" cxnId="{6D6C27EC-8E7C-4410-9D8B-00466E062406}">
      <dgm:prSet/>
      <dgm:spPr/>
      <dgm:t>
        <a:bodyPr/>
        <a:lstStyle/>
        <a:p>
          <a:endParaRPr lang="en-CA"/>
        </a:p>
      </dgm:t>
    </dgm:pt>
    <dgm:pt modelId="{BDF98B6D-D2CD-4788-BA4F-9B94ADEBF897}">
      <dgm:prSet/>
      <dgm:spPr/>
      <dgm:t>
        <a:bodyPr/>
        <a:lstStyle/>
        <a:p>
          <a:endParaRPr lang="en-CA" b="1" dirty="0" smtClean="0">
            <a:latin typeface="Verdana"/>
            <a:ea typeface="Verdana"/>
            <a:cs typeface="Verdana"/>
          </a:endParaRPr>
        </a:p>
      </dgm:t>
    </dgm:pt>
    <dgm:pt modelId="{3B22C004-5363-4AC5-9B61-5EECCD44F650}" type="parTrans" cxnId="{70222C69-304E-46CA-A3A8-75363D71FA19}">
      <dgm:prSet/>
      <dgm:spPr/>
      <dgm:t>
        <a:bodyPr/>
        <a:lstStyle/>
        <a:p>
          <a:endParaRPr lang="en-CA"/>
        </a:p>
      </dgm:t>
    </dgm:pt>
    <dgm:pt modelId="{00D309A1-703D-4400-A757-CB9CC3542463}" type="sibTrans" cxnId="{70222C69-304E-46CA-A3A8-75363D71FA19}">
      <dgm:prSet/>
      <dgm:spPr/>
      <dgm:t>
        <a:bodyPr/>
        <a:lstStyle/>
        <a:p>
          <a:endParaRPr lang="en-CA"/>
        </a:p>
      </dgm:t>
    </dgm:pt>
    <dgm:pt modelId="{685AA5B3-1993-493B-AFFD-AF782ADBB059}" type="pres">
      <dgm:prSet presAssocID="{714EF994-7801-4EC9-9338-B7294D34A3F2}" presName="Name0" presStyleCnt="0">
        <dgm:presLayoutVars>
          <dgm:chMax val="7"/>
          <dgm:chPref val="5"/>
          <dgm:dir/>
          <dgm:animOne val="branch"/>
          <dgm:animLvl val="lvl"/>
        </dgm:presLayoutVars>
      </dgm:prSet>
      <dgm:spPr/>
      <dgm:t>
        <a:bodyPr/>
        <a:lstStyle/>
        <a:p>
          <a:endParaRPr lang="en-CA"/>
        </a:p>
      </dgm:t>
    </dgm:pt>
    <dgm:pt modelId="{C00440F0-5030-4E1C-B210-FC293E115AE7}" type="pres">
      <dgm:prSet presAssocID="{DB1984B8-DB7E-4CFA-8677-3039AE15F031}" presName="ChildAccent5" presStyleCnt="0"/>
      <dgm:spPr/>
      <dgm:t>
        <a:bodyPr/>
        <a:lstStyle/>
        <a:p>
          <a:endParaRPr lang="en-US"/>
        </a:p>
      </dgm:t>
    </dgm:pt>
    <dgm:pt modelId="{FAA65B02-9034-40AF-87B7-3847868D2129}" type="pres">
      <dgm:prSet presAssocID="{DB1984B8-DB7E-4CFA-8677-3039AE15F031}" presName="ChildAccent" presStyleLbl="alignImgPlace1" presStyleIdx="0" presStyleCnt="5"/>
      <dgm:spPr/>
      <dgm:t>
        <a:bodyPr/>
        <a:lstStyle/>
        <a:p>
          <a:endParaRPr lang="en-CA"/>
        </a:p>
      </dgm:t>
    </dgm:pt>
    <dgm:pt modelId="{ABDC7521-EE28-4EEC-BB91-4D0E873387A9}" type="pres">
      <dgm:prSet presAssocID="{DB1984B8-DB7E-4CFA-8677-3039AE15F031}" presName="Child5" presStyleLbl="revTx" presStyleIdx="0" presStyleCnt="0">
        <dgm:presLayoutVars>
          <dgm:chMax val="0"/>
          <dgm:chPref val="0"/>
          <dgm:bulletEnabled val="1"/>
        </dgm:presLayoutVars>
      </dgm:prSet>
      <dgm:spPr/>
      <dgm:t>
        <a:bodyPr/>
        <a:lstStyle/>
        <a:p>
          <a:endParaRPr lang="en-CA"/>
        </a:p>
      </dgm:t>
    </dgm:pt>
    <dgm:pt modelId="{972AF410-089F-42E6-88C9-F9A27D09EE77}" type="pres">
      <dgm:prSet presAssocID="{DB1984B8-DB7E-4CFA-8677-3039AE15F031}" presName="Parent5" presStyleLbl="node1" presStyleIdx="0" presStyleCnt="5">
        <dgm:presLayoutVars>
          <dgm:chMax val="2"/>
          <dgm:chPref val="1"/>
          <dgm:bulletEnabled val="1"/>
        </dgm:presLayoutVars>
      </dgm:prSet>
      <dgm:spPr/>
      <dgm:t>
        <a:bodyPr/>
        <a:lstStyle/>
        <a:p>
          <a:endParaRPr lang="en-CA"/>
        </a:p>
      </dgm:t>
    </dgm:pt>
    <dgm:pt modelId="{9E20860B-1701-49A0-9771-A6EC19D0DED7}" type="pres">
      <dgm:prSet presAssocID="{2004331C-E158-4127-AB4F-3C99ED7E2C7E}" presName="ChildAccent4" presStyleCnt="0"/>
      <dgm:spPr/>
      <dgm:t>
        <a:bodyPr/>
        <a:lstStyle/>
        <a:p>
          <a:endParaRPr lang="en-US"/>
        </a:p>
      </dgm:t>
    </dgm:pt>
    <dgm:pt modelId="{BA5EC377-FAAD-499C-B0E5-D4209F6C6F21}" type="pres">
      <dgm:prSet presAssocID="{2004331C-E158-4127-AB4F-3C99ED7E2C7E}" presName="ChildAccent" presStyleLbl="alignImgPlace1" presStyleIdx="1" presStyleCnt="5"/>
      <dgm:spPr/>
      <dgm:t>
        <a:bodyPr/>
        <a:lstStyle/>
        <a:p>
          <a:endParaRPr lang="en-CA"/>
        </a:p>
      </dgm:t>
    </dgm:pt>
    <dgm:pt modelId="{E3650E8C-460C-455B-8C8C-CE80CC2A3B73}" type="pres">
      <dgm:prSet presAssocID="{2004331C-E158-4127-AB4F-3C99ED7E2C7E}" presName="Child4" presStyleLbl="revTx" presStyleIdx="0" presStyleCnt="0">
        <dgm:presLayoutVars>
          <dgm:chMax val="0"/>
          <dgm:chPref val="0"/>
          <dgm:bulletEnabled val="1"/>
        </dgm:presLayoutVars>
      </dgm:prSet>
      <dgm:spPr/>
      <dgm:t>
        <a:bodyPr/>
        <a:lstStyle/>
        <a:p>
          <a:endParaRPr lang="en-CA"/>
        </a:p>
      </dgm:t>
    </dgm:pt>
    <dgm:pt modelId="{8AF35DC6-BB09-4F58-B154-B529D9E27DA3}" type="pres">
      <dgm:prSet presAssocID="{2004331C-E158-4127-AB4F-3C99ED7E2C7E}" presName="Parent4" presStyleLbl="node1" presStyleIdx="1" presStyleCnt="5">
        <dgm:presLayoutVars>
          <dgm:chMax val="2"/>
          <dgm:chPref val="1"/>
          <dgm:bulletEnabled val="1"/>
        </dgm:presLayoutVars>
      </dgm:prSet>
      <dgm:spPr/>
      <dgm:t>
        <a:bodyPr/>
        <a:lstStyle/>
        <a:p>
          <a:endParaRPr lang="en-CA"/>
        </a:p>
      </dgm:t>
    </dgm:pt>
    <dgm:pt modelId="{75230578-C22F-4F4B-9555-071A3E92BDD8}" type="pres">
      <dgm:prSet presAssocID="{BFADC3DF-4888-4104-81FA-116985CD3A37}" presName="ChildAccent3" presStyleCnt="0"/>
      <dgm:spPr/>
      <dgm:t>
        <a:bodyPr/>
        <a:lstStyle/>
        <a:p>
          <a:endParaRPr lang="en-US"/>
        </a:p>
      </dgm:t>
    </dgm:pt>
    <dgm:pt modelId="{8F4311DD-5E0C-4A07-94BE-280802978109}" type="pres">
      <dgm:prSet presAssocID="{BFADC3DF-4888-4104-81FA-116985CD3A37}" presName="ChildAccent" presStyleLbl="alignImgPlace1" presStyleIdx="2" presStyleCnt="5"/>
      <dgm:spPr/>
      <dgm:t>
        <a:bodyPr/>
        <a:lstStyle/>
        <a:p>
          <a:endParaRPr lang="en-CA"/>
        </a:p>
      </dgm:t>
    </dgm:pt>
    <dgm:pt modelId="{A9E811A2-2369-4142-B5C7-5083D9E98CA9}" type="pres">
      <dgm:prSet presAssocID="{BFADC3DF-4888-4104-81FA-116985CD3A37}" presName="Child3" presStyleLbl="revTx" presStyleIdx="0" presStyleCnt="0">
        <dgm:presLayoutVars>
          <dgm:chMax val="0"/>
          <dgm:chPref val="0"/>
          <dgm:bulletEnabled val="1"/>
        </dgm:presLayoutVars>
      </dgm:prSet>
      <dgm:spPr/>
      <dgm:t>
        <a:bodyPr/>
        <a:lstStyle/>
        <a:p>
          <a:endParaRPr lang="en-CA"/>
        </a:p>
      </dgm:t>
    </dgm:pt>
    <dgm:pt modelId="{33CEEC88-D961-41DD-86B7-819355131C0A}" type="pres">
      <dgm:prSet presAssocID="{BFADC3DF-4888-4104-81FA-116985CD3A37}" presName="Parent3" presStyleLbl="node1" presStyleIdx="2" presStyleCnt="5">
        <dgm:presLayoutVars>
          <dgm:chMax val="2"/>
          <dgm:chPref val="1"/>
          <dgm:bulletEnabled val="1"/>
        </dgm:presLayoutVars>
      </dgm:prSet>
      <dgm:spPr/>
      <dgm:t>
        <a:bodyPr/>
        <a:lstStyle/>
        <a:p>
          <a:endParaRPr lang="en-CA"/>
        </a:p>
      </dgm:t>
    </dgm:pt>
    <dgm:pt modelId="{94B6FC4E-8872-4E59-B07E-B30ECE0339A0}" type="pres">
      <dgm:prSet presAssocID="{CC15E35B-DAD8-440D-81C0-5FC575E98760}" presName="ChildAccent2" presStyleCnt="0"/>
      <dgm:spPr/>
      <dgm:t>
        <a:bodyPr/>
        <a:lstStyle/>
        <a:p>
          <a:endParaRPr lang="en-US"/>
        </a:p>
      </dgm:t>
    </dgm:pt>
    <dgm:pt modelId="{79F4F3F8-BD99-469C-8909-31F95A87F961}" type="pres">
      <dgm:prSet presAssocID="{CC15E35B-DAD8-440D-81C0-5FC575E98760}" presName="ChildAccent" presStyleLbl="alignImgPlace1" presStyleIdx="3" presStyleCnt="5"/>
      <dgm:spPr/>
      <dgm:t>
        <a:bodyPr/>
        <a:lstStyle/>
        <a:p>
          <a:endParaRPr lang="en-CA"/>
        </a:p>
      </dgm:t>
    </dgm:pt>
    <dgm:pt modelId="{10CBA961-49F4-45F0-8576-6BC42DEC8188}" type="pres">
      <dgm:prSet presAssocID="{CC15E35B-DAD8-440D-81C0-5FC575E98760}" presName="Child2" presStyleLbl="revTx" presStyleIdx="0" presStyleCnt="0">
        <dgm:presLayoutVars>
          <dgm:chMax val="0"/>
          <dgm:chPref val="0"/>
          <dgm:bulletEnabled val="1"/>
        </dgm:presLayoutVars>
      </dgm:prSet>
      <dgm:spPr/>
      <dgm:t>
        <a:bodyPr/>
        <a:lstStyle/>
        <a:p>
          <a:endParaRPr lang="en-CA"/>
        </a:p>
      </dgm:t>
    </dgm:pt>
    <dgm:pt modelId="{AFC7CC99-B78E-417D-A8C1-2DDFDD79F84F}" type="pres">
      <dgm:prSet presAssocID="{CC15E35B-DAD8-440D-81C0-5FC575E98760}" presName="Parent2" presStyleLbl="node1" presStyleIdx="3" presStyleCnt="5">
        <dgm:presLayoutVars>
          <dgm:chMax val="2"/>
          <dgm:chPref val="1"/>
          <dgm:bulletEnabled val="1"/>
        </dgm:presLayoutVars>
      </dgm:prSet>
      <dgm:spPr/>
      <dgm:t>
        <a:bodyPr/>
        <a:lstStyle/>
        <a:p>
          <a:endParaRPr lang="en-CA"/>
        </a:p>
      </dgm:t>
    </dgm:pt>
    <dgm:pt modelId="{AE947A8E-3AA0-4AE6-9585-0B510A88A2BD}" type="pres">
      <dgm:prSet presAssocID="{ADD90B1E-428F-4602-9F8A-D41EC57E4260}" presName="ChildAccent1" presStyleCnt="0"/>
      <dgm:spPr/>
      <dgm:t>
        <a:bodyPr/>
        <a:lstStyle/>
        <a:p>
          <a:endParaRPr lang="en-US"/>
        </a:p>
      </dgm:t>
    </dgm:pt>
    <dgm:pt modelId="{77260E4D-2D78-4E19-BAC8-511889D034DE}" type="pres">
      <dgm:prSet presAssocID="{ADD90B1E-428F-4602-9F8A-D41EC57E4260}" presName="ChildAccent" presStyleLbl="alignImgPlace1" presStyleIdx="4" presStyleCnt="5"/>
      <dgm:spPr/>
      <dgm:t>
        <a:bodyPr/>
        <a:lstStyle/>
        <a:p>
          <a:endParaRPr lang="en-CA"/>
        </a:p>
      </dgm:t>
    </dgm:pt>
    <dgm:pt modelId="{99C6AC9F-BDE0-4D0A-87A8-6EDC575D188D}" type="pres">
      <dgm:prSet presAssocID="{ADD90B1E-428F-4602-9F8A-D41EC57E4260}" presName="Child1" presStyleLbl="revTx" presStyleIdx="0" presStyleCnt="0">
        <dgm:presLayoutVars>
          <dgm:chMax val="0"/>
          <dgm:chPref val="0"/>
          <dgm:bulletEnabled val="1"/>
        </dgm:presLayoutVars>
      </dgm:prSet>
      <dgm:spPr/>
      <dgm:t>
        <a:bodyPr/>
        <a:lstStyle/>
        <a:p>
          <a:endParaRPr lang="en-CA"/>
        </a:p>
      </dgm:t>
    </dgm:pt>
    <dgm:pt modelId="{74E33F43-D4AA-4117-AD3B-2231C1FD605E}" type="pres">
      <dgm:prSet presAssocID="{ADD90B1E-428F-4602-9F8A-D41EC57E4260}" presName="Parent1" presStyleLbl="node1" presStyleIdx="4" presStyleCnt="5">
        <dgm:presLayoutVars>
          <dgm:chMax val="2"/>
          <dgm:chPref val="1"/>
          <dgm:bulletEnabled val="1"/>
        </dgm:presLayoutVars>
      </dgm:prSet>
      <dgm:spPr/>
      <dgm:t>
        <a:bodyPr/>
        <a:lstStyle/>
        <a:p>
          <a:endParaRPr lang="en-CA"/>
        </a:p>
      </dgm:t>
    </dgm:pt>
  </dgm:ptLst>
  <dgm:cxnLst>
    <dgm:cxn modelId="{6B07AFEC-0467-44C6-B6D9-8BCF1A4907BE}" type="presOf" srcId="{BDF98B6D-D2CD-4788-BA4F-9B94ADEBF897}" destId="{A9E811A2-2369-4142-B5C7-5083D9E98CA9}" srcOrd="1" destOrd="1" presId="urn:microsoft.com/office/officeart/2011/layout/InterconnectedBlockProcess#8"/>
    <dgm:cxn modelId="{70222C69-304E-46CA-A3A8-75363D71FA19}" srcId="{BFADC3DF-4888-4104-81FA-116985CD3A37}" destId="{BDF98B6D-D2CD-4788-BA4F-9B94ADEBF897}" srcOrd="1" destOrd="0" parTransId="{3B22C004-5363-4AC5-9B61-5EECCD44F650}" sibTransId="{00D309A1-703D-4400-A757-CB9CC3542463}"/>
    <dgm:cxn modelId="{44FBED66-EA2D-45BE-9FDF-5631BFD370FC}" type="presOf" srcId="{64FB9824-1F5E-4E74-8E59-9DC5828EA3AE}" destId="{FAA65B02-9034-40AF-87B7-3847868D2129}" srcOrd="0" destOrd="0" presId="urn:microsoft.com/office/officeart/2011/layout/InterconnectedBlockProcess#8"/>
    <dgm:cxn modelId="{2CE2D90F-45A9-4218-A8D2-D73B22F10E33}" srcId="{BFADC3DF-4888-4104-81FA-116985CD3A37}" destId="{079B4C22-98FA-4C78-91D3-E05DC92DB4D9}" srcOrd="0" destOrd="0" parTransId="{69451133-FCB1-4EFA-A6AF-D9BB9B1EE826}" sibTransId="{68622052-9BDC-45F4-BC8E-402F4A2D308C}"/>
    <dgm:cxn modelId="{A4619EAB-4DAC-4980-B6BA-296644B340FA}" srcId="{ADD90B1E-428F-4602-9F8A-D41EC57E4260}" destId="{1AD0D7BD-3035-4035-A958-E55E0FFB6683}" srcOrd="0" destOrd="0" parTransId="{3169DD93-28EA-4977-B21A-344099E93828}" sibTransId="{E24D943E-5286-4E6B-925C-B7DF70FDBD16}"/>
    <dgm:cxn modelId="{F378BDE4-DC1C-4F83-96DA-15C309D21038}" srcId="{714EF994-7801-4EC9-9338-B7294D34A3F2}" destId="{2004331C-E158-4127-AB4F-3C99ED7E2C7E}" srcOrd="3" destOrd="0" parTransId="{8047F0A4-B6B8-4B4A-8750-5CD509015330}" sibTransId="{6F62544E-B4DB-40B2-AD82-EA0940105890}"/>
    <dgm:cxn modelId="{85944AFE-FD27-4E99-80DD-56C1EECB8F65}" srcId="{714EF994-7801-4EC9-9338-B7294D34A3F2}" destId="{BFADC3DF-4888-4104-81FA-116985CD3A37}" srcOrd="2" destOrd="0" parTransId="{8C27D70A-C7E5-4995-9686-417204F6B570}" sibTransId="{15D979DD-4E0E-495B-B3BD-153E37D19507}"/>
    <dgm:cxn modelId="{71B81689-1652-4A61-B846-BFF9723185BB}" srcId="{714EF994-7801-4EC9-9338-B7294D34A3F2}" destId="{DB1984B8-DB7E-4CFA-8677-3039AE15F031}" srcOrd="4" destOrd="0" parTransId="{42C13D23-BACF-4792-924F-548BD0CB62F3}" sibTransId="{B7340A0F-9536-4286-9FD8-C27938F71BB6}"/>
    <dgm:cxn modelId="{0E235352-57A3-464B-B98C-B081F9359820}" type="presOf" srcId="{ADD90B1E-428F-4602-9F8A-D41EC57E4260}" destId="{74E33F43-D4AA-4117-AD3B-2231C1FD605E}" srcOrd="0" destOrd="0" presId="urn:microsoft.com/office/officeart/2011/layout/InterconnectedBlockProcess#8"/>
    <dgm:cxn modelId="{DBFD65BA-AC9B-4168-A03C-41EBB5483B55}" type="presOf" srcId="{0C024CAF-67A3-4E3E-BB33-D394AF6B70CD}" destId="{10CBA961-49F4-45F0-8576-6BC42DEC8188}" srcOrd="1" destOrd="1" presId="urn:microsoft.com/office/officeart/2011/layout/InterconnectedBlockProcess#8"/>
    <dgm:cxn modelId="{FCB9D26E-CB5F-4663-88DE-AEC4F0D59278}" type="presOf" srcId="{CC15E35B-DAD8-440D-81C0-5FC575E98760}" destId="{AFC7CC99-B78E-417D-A8C1-2DDFDD79F84F}" srcOrd="0" destOrd="0" presId="urn:microsoft.com/office/officeart/2011/layout/InterconnectedBlockProcess#8"/>
    <dgm:cxn modelId="{791E2D4B-DC9D-4A99-9A4E-60ED38EAF39C}" srcId="{714EF994-7801-4EC9-9338-B7294D34A3F2}" destId="{CC15E35B-DAD8-440D-81C0-5FC575E98760}" srcOrd="1" destOrd="0" parTransId="{B3683098-0AC9-4C71-A13D-73F3B0C3E69F}" sibTransId="{E2363801-B1B2-4FBF-93B2-36CE8FDEDCF7}"/>
    <dgm:cxn modelId="{6B480163-C4D1-4992-92F6-BFDEF2FC09F4}" type="presOf" srcId="{079B4C22-98FA-4C78-91D3-E05DC92DB4D9}" destId="{8F4311DD-5E0C-4A07-94BE-280802978109}" srcOrd="0" destOrd="0" presId="urn:microsoft.com/office/officeart/2011/layout/InterconnectedBlockProcess#8"/>
    <dgm:cxn modelId="{9457DD4A-93AB-47E1-8680-023ABB900B6F}" type="presOf" srcId="{BDF98B6D-D2CD-4788-BA4F-9B94ADEBF897}" destId="{8F4311DD-5E0C-4A07-94BE-280802978109}" srcOrd="0" destOrd="1" presId="urn:microsoft.com/office/officeart/2011/layout/InterconnectedBlockProcess#8"/>
    <dgm:cxn modelId="{3917754C-00D8-4D31-90E4-A0BE2244ED63}" type="presOf" srcId="{D061EBC8-5C42-4334-A38B-F253F511E1BB}" destId="{E3650E8C-460C-455B-8C8C-CE80CC2A3B73}" srcOrd="1" destOrd="0" presId="urn:microsoft.com/office/officeart/2011/layout/InterconnectedBlockProcess#8"/>
    <dgm:cxn modelId="{CDA3D1FD-267E-41DE-9DFE-CAC37E7305AA}" srcId="{CC15E35B-DAD8-440D-81C0-5FC575E98760}" destId="{AE78751A-2EDD-4B70-B3A2-954F6706207F}" srcOrd="0" destOrd="0" parTransId="{5263953B-39DB-45D0-9163-7CC3F416FAAE}" sibTransId="{33B92B21-8CBB-450A-A0FB-9AE6195EE7D7}"/>
    <dgm:cxn modelId="{B9E70953-A1CA-41F1-BCD9-D6C39DF94DFF}" type="presOf" srcId="{AE78751A-2EDD-4B70-B3A2-954F6706207F}" destId="{79F4F3F8-BD99-469C-8909-31F95A87F961}" srcOrd="0" destOrd="0" presId="urn:microsoft.com/office/officeart/2011/layout/InterconnectedBlockProcess#8"/>
    <dgm:cxn modelId="{E8F5E77C-2F47-469C-AD3A-FD7DE5176D50}" type="presOf" srcId="{0C024CAF-67A3-4E3E-BB33-D394AF6B70CD}" destId="{79F4F3F8-BD99-469C-8909-31F95A87F961}" srcOrd="0" destOrd="1" presId="urn:microsoft.com/office/officeart/2011/layout/InterconnectedBlockProcess#8"/>
    <dgm:cxn modelId="{6D6C27EC-8E7C-4410-9D8B-00466E062406}" srcId="{CC15E35B-DAD8-440D-81C0-5FC575E98760}" destId="{0C024CAF-67A3-4E3E-BB33-D394AF6B70CD}" srcOrd="1" destOrd="0" parTransId="{545289B5-1645-4E9A-AE57-92AD8AC06FE5}" sibTransId="{D46B7A16-B586-411C-82A4-385871FFA116}"/>
    <dgm:cxn modelId="{770DF44B-106C-4151-91AF-7C29A3EB3652}" type="presOf" srcId="{1AD0D7BD-3035-4035-A958-E55E0FFB6683}" destId="{77260E4D-2D78-4E19-BAC8-511889D034DE}" srcOrd="0" destOrd="0" presId="urn:microsoft.com/office/officeart/2011/layout/InterconnectedBlockProcess#8"/>
    <dgm:cxn modelId="{6E9E9587-B72F-482C-90CC-B8143CA9C1DD}" type="presOf" srcId="{D061EBC8-5C42-4334-A38B-F253F511E1BB}" destId="{BA5EC377-FAAD-499C-B0E5-D4209F6C6F21}" srcOrd="0" destOrd="0" presId="urn:microsoft.com/office/officeart/2011/layout/InterconnectedBlockProcess#8"/>
    <dgm:cxn modelId="{6DAEF8DB-308F-45BA-8A87-6AF9535D086A}" type="presOf" srcId="{079B4C22-98FA-4C78-91D3-E05DC92DB4D9}" destId="{A9E811A2-2369-4142-B5C7-5083D9E98CA9}" srcOrd="1" destOrd="0" presId="urn:microsoft.com/office/officeart/2011/layout/InterconnectedBlockProcess#8"/>
    <dgm:cxn modelId="{C71EF7A1-9F65-40B8-97DE-DBB6B8C9E3E5}" srcId="{2004331C-E158-4127-AB4F-3C99ED7E2C7E}" destId="{D061EBC8-5C42-4334-A38B-F253F511E1BB}" srcOrd="0" destOrd="0" parTransId="{A6EEFE45-AED6-44F4-A5BB-41935CA0A6C8}" sibTransId="{E9920A8C-0EE8-4775-BB87-A350FAE8BA50}"/>
    <dgm:cxn modelId="{781D3563-8CEC-42BE-87ED-8E6CB88A5414}" srcId="{DB1984B8-DB7E-4CFA-8677-3039AE15F031}" destId="{64FB9824-1F5E-4E74-8E59-9DC5828EA3AE}" srcOrd="0" destOrd="0" parTransId="{34B5C809-0A8D-4F0C-84E0-B23C72F5FC67}" sibTransId="{B66797F3-6C79-4C3A-8707-A52A79CA9F95}"/>
    <dgm:cxn modelId="{ED9B00FF-7D55-43D3-8FFE-65954DAF9D22}" type="presOf" srcId="{BFADC3DF-4888-4104-81FA-116985CD3A37}" destId="{33CEEC88-D961-41DD-86B7-819355131C0A}" srcOrd="0" destOrd="0" presId="urn:microsoft.com/office/officeart/2011/layout/InterconnectedBlockProcess#8"/>
    <dgm:cxn modelId="{C8DAF1E4-ACDC-49B8-9C81-7E557384859D}" type="presOf" srcId="{64FB9824-1F5E-4E74-8E59-9DC5828EA3AE}" destId="{ABDC7521-EE28-4EEC-BB91-4D0E873387A9}" srcOrd="1" destOrd="0" presId="urn:microsoft.com/office/officeart/2011/layout/InterconnectedBlockProcess#8"/>
    <dgm:cxn modelId="{6B8B0520-58FD-4505-9418-74ADD91CF0A5}" type="presOf" srcId="{1AD0D7BD-3035-4035-A958-E55E0FFB6683}" destId="{99C6AC9F-BDE0-4D0A-87A8-6EDC575D188D}" srcOrd="1" destOrd="0" presId="urn:microsoft.com/office/officeart/2011/layout/InterconnectedBlockProcess#8"/>
    <dgm:cxn modelId="{86C085BC-5A74-49E7-A6B3-E41C68664DB5}" srcId="{714EF994-7801-4EC9-9338-B7294D34A3F2}" destId="{ADD90B1E-428F-4602-9F8A-D41EC57E4260}" srcOrd="0" destOrd="0" parTransId="{AD01A769-93FD-491B-A2AA-4FE3CC73ECAA}" sibTransId="{2B74E953-BFC2-43E3-B900-8C5E581A8D1A}"/>
    <dgm:cxn modelId="{9A302E4E-906C-47C4-984A-865431E5422B}" type="presOf" srcId="{2004331C-E158-4127-AB4F-3C99ED7E2C7E}" destId="{8AF35DC6-BB09-4F58-B154-B529D9E27DA3}" srcOrd="0" destOrd="0" presId="urn:microsoft.com/office/officeart/2011/layout/InterconnectedBlockProcess#8"/>
    <dgm:cxn modelId="{735AB992-785F-4260-A6C7-71EF1CAD79EC}" type="presOf" srcId="{AE78751A-2EDD-4B70-B3A2-954F6706207F}" destId="{10CBA961-49F4-45F0-8576-6BC42DEC8188}" srcOrd="1" destOrd="0" presId="urn:microsoft.com/office/officeart/2011/layout/InterconnectedBlockProcess#8"/>
    <dgm:cxn modelId="{A5D0494D-3038-43FE-B0E6-60CB9FDAA1C7}" type="presOf" srcId="{DB1984B8-DB7E-4CFA-8677-3039AE15F031}" destId="{972AF410-089F-42E6-88C9-F9A27D09EE77}" srcOrd="0" destOrd="0" presId="urn:microsoft.com/office/officeart/2011/layout/InterconnectedBlockProcess#8"/>
    <dgm:cxn modelId="{E14035A5-01BE-4C28-B80E-59D70C457B69}" type="presOf" srcId="{714EF994-7801-4EC9-9338-B7294D34A3F2}" destId="{685AA5B3-1993-493B-AFFD-AF782ADBB059}" srcOrd="0" destOrd="0" presId="urn:microsoft.com/office/officeart/2011/layout/InterconnectedBlockProcess#8"/>
    <dgm:cxn modelId="{DD31AEBB-7EDC-44D8-98AA-57F5E85EA9FE}" type="presParOf" srcId="{685AA5B3-1993-493B-AFFD-AF782ADBB059}" destId="{C00440F0-5030-4E1C-B210-FC293E115AE7}" srcOrd="0" destOrd="0" presId="urn:microsoft.com/office/officeart/2011/layout/InterconnectedBlockProcess#8"/>
    <dgm:cxn modelId="{200CA364-273D-4338-8739-3887E23D72B5}" type="presParOf" srcId="{C00440F0-5030-4E1C-B210-FC293E115AE7}" destId="{FAA65B02-9034-40AF-87B7-3847868D2129}" srcOrd="0" destOrd="0" presId="urn:microsoft.com/office/officeart/2011/layout/InterconnectedBlockProcess#8"/>
    <dgm:cxn modelId="{60F62E60-9694-4759-BB18-6EA5A73349B6}" type="presParOf" srcId="{685AA5B3-1993-493B-AFFD-AF782ADBB059}" destId="{ABDC7521-EE28-4EEC-BB91-4D0E873387A9}" srcOrd="1" destOrd="0" presId="urn:microsoft.com/office/officeart/2011/layout/InterconnectedBlockProcess#8"/>
    <dgm:cxn modelId="{D0BA7C8D-9306-42CB-9520-6C279C1EEEC5}" type="presParOf" srcId="{685AA5B3-1993-493B-AFFD-AF782ADBB059}" destId="{972AF410-089F-42E6-88C9-F9A27D09EE77}" srcOrd="2" destOrd="0" presId="urn:microsoft.com/office/officeart/2011/layout/InterconnectedBlockProcess#8"/>
    <dgm:cxn modelId="{BCDE7E30-08F5-4B47-84CB-F14C2790B677}" type="presParOf" srcId="{685AA5B3-1993-493B-AFFD-AF782ADBB059}" destId="{9E20860B-1701-49A0-9771-A6EC19D0DED7}" srcOrd="3" destOrd="0" presId="urn:microsoft.com/office/officeart/2011/layout/InterconnectedBlockProcess#8"/>
    <dgm:cxn modelId="{2988AB0F-09B5-4E7D-99EE-3E52A4AD83CF}" type="presParOf" srcId="{9E20860B-1701-49A0-9771-A6EC19D0DED7}" destId="{BA5EC377-FAAD-499C-B0E5-D4209F6C6F21}" srcOrd="0" destOrd="0" presId="urn:microsoft.com/office/officeart/2011/layout/InterconnectedBlockProcess#8"/>
    <dgm:cxn modelId="{9F82B233-7E75-4CCC-97E4-A5A8F4AC4CD1}" type="presParOf" srcId="{685AA5B3-1993-493B-AFFD-AF782ADBB059}" destId="{E3650E8C-460C-455B-8C8C-CE80CC2A3B73}" srcOrd="4" destOrd="0" presId="urn:microsoft.com/office/officeart/2011/layout/InterconnectedBlockProcess#8"/>
    <dgm:cxn modelId="{3D27ED19-C371-49B9-A57D-98BB2BA15A13}" type="presParOf" srcId="{685AA5B3-1993-493B-AFFD-AF782ADBB059}" destId="{8AF35DC6-BB09-4F58-B154-B529D9E27DA3}" srcOrd="5" destOrd="0" presId="urn:microsoft.com/office/officeart/2011/layout/InterconnectedBlockProcess#8"/>
    <dgm:cxn modelId="{D9B6BE3A-C5BB-47F3-8C57-0396C380F85F}" type="presParOf" srcId="{685AA5B3-1993-493B-AFFD-AF782ADBB059}" destId="{75230578-C22F-4F4B-9555-071A3E92BDD8}" srcOrd="6" destOrd="0" presId="urn:microsoft.com/office/officeart/2011/layout/InterconnectedBlockProcess#8"/>
    <dgm:cxn modelId="{7DD56CEE-FFCF-487A-9252-C652A059A724}" type="presParOf" srcId="{75230578-C22F-4F4B-9555-071A3E92BDD8}" destId="{8F4311DD-5E0C-4A07-94BE-280802978109}" srcOrd="0" destOrd="0" presId="urn:microsoft.com/office/officeart/2011/layout/InterconnectedBlockProcess#8"/>
    <dgm:cxn modelId="{055245D8-5941-4A69-A772-7CA710B94C2C}" type="presParOf" srcId="{685AA5B3-1993-493B-AFFD-AF782ADBB059}" destId="{A9E811A2-2369-4142-B5C7-5083D9E98CA9}" srcOrd="7" destOrd="0" presId="urn:microsoft.com/office/officeart/2011/layout/InterconnectedBlockProcess#8"/>
    <dgm:cxn modelId="{8AD450CA-69FA-42E1-8E63-96DFB5389840}" type="presParOf" srcId="{685AA5B3-1993-493B-AFFD-AF782ADBB059}" destId="{33CEEC88-D961-41DD-86B7-819355131C0A}" srcOrd="8" destOrd="0" presId="urn:microsoft.com/office/officeart/2011/layout/InterconnectedBlockProcess#8"/>
    <dgm:cxn modelId="{D95F6212-E81D-4ED4-A497-DE717DD99236}" type="presParOf" srcId="{685AA5B3-1993-493B-AFFD-AF782ADBB059}" destId="{94B6FC4E-8872-4E59-B07E-B30ECE0339A0}" srcOrd="9" destOrd="0" presId="urn:microsoft.com/office/officeart/2011/layout/InterconnectedBlockProcess#8"/>
    <dgm:cxn modelId="{0B9C1F6E-689A-4746-8CE4-5056325DCFB8}" type="presParOf" srcId="{94B6FC4E-8872-4E59-B07E-B30ECE0339A0}" destId="{79F4F3F8-BD99-469C-8909-31F95A87F961}" srcOrd="0" destOrd="0" presId="urn:microsoft.com/office/officeart/2011/layout/InterconnectedBlockProcess#8"/>
    <dgm:cxn modelId="{730B1C9D-BC21-4DB8-A7E3-543C9E1A4CAA}" type="presParOf" srcId="{685AA5B3-1993-493B-AFFD-AF782ADBB059}" destId="{10CBA961-49F4-45F0-8576-6BC42DEC8188}" srcOrd="10" destOrd="0" presId="urn:microsoft.com/office/officeart/2011/layout/InterconnectedBlockProcess#8"/>
    <dgm:cxn modelId="{8DCDB68E-9482-4106-BC3B-B7EC5EAB694E}" type="presParOf" srcId="{685AA5B3-1993-493B-AFFD-AF782ADBB059}" destId="{AFC7CC99-B78E-417D-A8C1-2DDFDD79F84F}" srcOrd="11" destOrd="0" presId="urn:microsoft.com/office/officeart/2011/layout/InterconnectedBlockProcess#8"/>
    <dgm:cxn modelId="{78707AB3-9F15-4E88-9405-957AFC0D1874}" type="presParOf" srcId="{685AA5B3-1993-493B-AFFD-AF782ADBB059}" destId="{AE947A8E-3AA0-4AE6-9585-0B510A88A2BD}" srcOrd="12" destOrd="0" presId="urn:microsoft.com/office/officeart/2011/layout/InterconnectedBlockProcess#8"/>
    <dgm:cxn modelId="{0CA38A1B-766C-400A-A9C8-EB6CB914995E}" type="presParOf" srcId="{AE947A8E-3AA0-4AE6-9585-0B510A88A2BD}" destId="{77260E4D-2D78-4E19-BAC8-511889D034DE}" srcOrd="0" destOrd="0" presId="urn:microsoft.com/office/officeart/2011/layout/InterconnectedBlockProcess#8"/>
    <dgm:cxn modelId="{F56413DB-4710-4332-A628-1FA459033404}" type="presParOf" srcId="{685AA5B3-1993-493B-AFFD-AF782ADBB059}" destId="{99C6AC9F-BDE0-4D0A-87A8-6EDC575D188D}" srcOrd="13" destOrd="0" presId="urn:microsoft.com/office/officeart/2011/layout/InterconnectedBlockProcess#8"/>
    <dgm:cxn modelId="{AAF77D35-2B78-45FD-AD9A-C4B1BDE22300}" type="presParOf" srcId="{685AA5B3-1993-493B-AFFD-AF782ADBB059}" destId="{74E33F43-D4AA-4117-AD3B-2231C1FD605E}" srcOrd="14" destOrd="0" presId="urn:microsoft.com/office/officeart/2011/layout/InterconnectedBlockProcess#8"/>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65B02-9034-40AF-87B7-3847868D2129}">
      <dsp:nvSpPr>
        <dsp:cNvPr id="0" name=""/>
        <dsp:cNvSpPr/>
      </dsp:nvSpPr>
      <dsp:spPr>
        <a:xfrm>
          <a:off x="7672324" y="990600"/>
          <a:ext cx="1560182" cy="3962400"/>
        </a:xfrm>
        <a:prstGeom prst="wedgeRectCallout">
          <a:avLst>
            <a:gd name="adj1" fmla="val 0"/>
            <a:gd name="adj2" fmla="val 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n-CA" sz="1500" b="1" kern="1200" dirty="0" smtClean="0"/>
            <a:t>Instaurer des contrôles pour assurer la durabilité de la solution</a:t>
          </a:r>
        </a:p>
        <a:p>
          <a:pPr lvl="0" algn="r" defTabSz="666750">
            <a:lnSpc>
              <a:spcPct val="90000"/>
            </a:lnSpc>
            <a:spcBef>
              <a:spcPct val="0"/>
            </a:spcBef>
            <a:spcAft>
              <a:spcPct val="35000"/>
            </a:spcAft>
          </a:pPr>
          <a:r>
            <a:rPr lang="en-CA" sz="1500" b="1" kern="1200" dirty="0" smtClean="0"/>
            <a:t>Amorcer l’amélioration continue</a:t>
          </a:r>
          <a:endParaRPr lang="fr-CA" sz="1500" b="1" kern="1200" dirty="0" smtClean="0"/>
        </a:p>
        <a:p>
          <a:pPr lvl="0" algn="r" defTabSz="666750">
            <a:lnSpc>
              <a:spcPct val="90000"/>
            </a:lnSpc>
            <a:spcBef>
              <a:spcPct val="0"/>
            </a:spcBef>
            <a:spcAft>
              <a:spcPct val="35000"/>
            </a:spcAft>
          </a:pPr>
          <a:endParaRPr lang="fr-CA" sz="1500" b="1" kern="1200" dirty="0" smtClean="0">
            <a:latin typeface="Verdana"/>
            <a:ea typeface="Verdana"/>
            <a:cs typeface="Verdana"/>
          </a:endParaRPr>
        </a:p>
        <a:p>
          <a:pPr lvl="0" algn="r" defTabSz="666750">
            <a:lnSpc>
              <a:spcPct val="90000"/>
            </a:lnSpc>
            <a:spcBef>
              <a:spcPct val="0"/>
            </a:spcBef>
            <a:spcAft>
              <a:spcPct val="35000"/>
            </a:spcAft>
          </a:pPr>
          <a:endParaRPr lang="fr-CA" sz="1500" b="1" kern="1200" dirty="0" smtClean="0">
            <a:latin typeface="Verdana"/>
            <a:ea typeface="Verdana"/>
            <a:cs typeface="Verdana"/>
          </a:endParaRPr>
        </a:p>
        <a:p>
          <a:pPr lvl="0" algn="r" defTabSz="666750">
            <a:lnSpc>
              <a:spcPct val="90000"/>
            </a:lnSpc>
            <a:spcBef>
              <a:spcPct val="0"/>
            </a:spcBef>
            <a:spcAft>
              <a:spcPct val="35000"/>
            </a:spcAft>
          </a:pPr>
          <a:endParaRPr lang="fr-CA" sz="1500" b="1" kern="1200" dirty="0" smtClean="0">
            <a:latin typeface="Verdana"/>
            <a:ea typeface="Verdana"/>
            <a:cs typeface="Verdana"/>
          </a:endParaRPr>
        </a:p>
        <a:p>
          <a:pPr lvl="0" algn="r" defTabSz="666750">
            <a:lnSpc>
              <a:spcPct val="90000"/>
            </a:lnSpc>
            <a:spcBef>
              <a:spcPct val="0"/>
            </a:spcBef>
            <a:spcAft>
              <a:spcPct val="35000"/>
            </a:spcAft>
          </a:pPr>
          <a:endParaRPr lang="fr-CA" sz="1500" b="1" kern="1200" dirty="0"/>
        </a:p>
      </dsp:txBody>
      <dsp:txXfrm>
        <a:off x="7870368" y="990600"/>
        <a:ext cx="1362138" cy="3962400"/>
      </dsp:txXfrm>
    </dsp:sp>
    <dsp:sp modelId="{972AF410-089F-42E6-88C9-F9A27D09EE77}">
      <dsp:nvSpPr>
        <dsp:cNvPr id="0" name=""/>
        <dsp:cNvSpPr/>
      </dsp:nvSpPr>
      <dsp:spPr>
        <a:xfrm>
          <a:off x="7672324" y="0"/>
          <a:ext cx="1560182" cy="99060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CONTRÔLER</a:t>
          </a:r>
          <a:endParaRPr lang="fr-CA" sz="1700" b="1" kern="1200" dirty="0"/>
        </a:p>
      </dsp:txBody>
      <dsp:txXfrm>
        <a:off x="7672324" y="0"/>
        <a:ext cx="1560182" cy="990600"/>
      </dsp:txXfrm>
    </dsp:sp>
    <dsp:sp modelId="{BA5EC377-FAAD-499C-B0E5-D4209F6C6F21}">
      <dsp:nvSpPr>
        <dsp:cNvPr id="0" name=""/>
        <dsp:cNvSpPr/>
      </dsp:nvSpPr>
      <dsp:spPr>
        <a:xfrm>
          <a:off x="6116040" y="990600"/>
          <a:ext cx="1560182" cy="371475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n-CA" sz="1500" b="1" kern="1200" dirty="0" smtClean="0"/>
            <a:t>Cerner les solutions possibles</a:t>
          </a:r>
        </a:p>
        <a:p>
          <a:pPr lvl="0" algn="r" defTabSz="666750">
            <a:lnSpc>
              <a:spcPct val="90000"/>
            </a:lnSpc>
            <a:spcBef>
              <a:spcPct val="0"/>
            </a:spcBef>
            <a:spcAft>
              <a:spcPct val="35000"/>
            </a:spcAft>
          </a:pPr>
          <a:r>
            <a:rPr lang="en-CA" sz="1500" b="1" kern="1200" dirty="0" smtClean="0"/>
            <a:t>Établir des priorités et planifier des solutions</a:t>
          </a:r>
        </a:p>
        <a:p>
          <a:pPr lvl="0" algn="r" defTabSz="666750">
            <a:lnSpc>
              <a:spcPct val="90000"/>
            </a:lnSpc>
            <a:spcBef>
              <a:spcPct val="0"/>
            </a:spcBef>
            <a:spcAft>
              <a:spcPct val="35000"/>
            </a:spcAft>
          </a:pPr>
          <a:r>
            <a:rPr lang="en-CA" sz="1500" b="1" kern="1200" dirty="0" smtClean="0"/>
            <a:t>Implanter des solutions et les tester</a:t>
          </a:r>
        </a:p>
        <a:p>
          <a:pPr lvl="0" algn="r" defTabSz="666750">
            <a:lnSpc>
              <a:spcPct val="90000"/>
            </a:lnSpc>
            <a:spcBef>
              <a:spcPct val="0"/>
            </a:spcBef>
            <a:spcAft>
              <a:spcPct val="35000"/>
            </a:spcAft>
          </a:pPr>
          <a:endParaRPr lang="fr-CA" sz="1500" b="1" kern="1200" dirty="0" smtClean="0"/>
        </a:p>
      </dsp:txBody>
      <dsp:txXfrm>
        <a:off x="6314084" y="990600"/>
        <a:ext cx="1362138" cy="3714750"/>
      </dsp:txXfrm>
    </dsp:sp>
    <dsp:sp modelId="{8AF35DC6-BB09-4F58-B154-B529D9E27DA3}">
      <dsp:nvSpPr>
        <dsp:cNvPr id="0" name=""/>
        <dsp:cNvSpPr/>
      </dsp:nvSpPr>
      <dsp:spPr>
        <a:xfrm>
          <a:off x="6116040" y="123825"/>
          <a:ext cx="1560182" cy="8667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AMÉLIORER</a:t>
          </a:r>
          <a:endParaRPr lang="fr-CA" sz="1700" b="1" kern="1200" dirty="0"/>
        </a:p>
      </dsp:txBody>
      <dsp:txXfrm>
        <a:off x="6116040" y="123825"/>
        <a:ext cx="1560182" cy="866775"/>
      </dsp:txXfrm>
    </dsp:sp>
    <dsp:sp modelId="{8F4311DD-5E0C-4A07-94BE-280802978109}">
      <dsp:nvSpPr>
        <dsp:cNvPr id="0" name=""/>
        <dsp:cNvSpPr/>
      </dsp:nvSpPr>
      <dsp:spPr>
        <a:xfrm>
          <a:off x="4555858" y="990600"/>
          <a:ext cx="1560182" cy="346710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n-CA" sz="1500" b="1" kern="1200" dirty="0" smtClean="0"/>
            <a:t>Analyser les causes possibles</a:t>
          </a:r>
        </a:p>
        <a:p>
          <a:pPr lvl="0" algn="r" defTabSz="666750">
            <a:lnSpc>
              <a:spcPct val="90000"/>
            </a:lnSpc>
            <a:spcBef>
              <a:spcPct val="0"/>
            </a:spcBef>
            <a:spcAft>
              <a:spcPct val="35000"/>
            </a:spcAft>
          </a:pPr>
          <a:r>
            <a:rPr lang="en-CA" sz="1500" b="1" kern="1200" dirty="0" smtClean="0"/>
            <a:t>Cerner les causes profondes</a:t>
          </a:r>
        </a:p>
        <a:p>
          <a:pPr lvl="0" algn="r" defTabSz="666750">
            <a:lnSpc>
              <a:spcPct val="90000"/>
            </a:lnSpc>
            <a:spcBef>
              <a:spcPct val="0"/>
            </a:spcBef>
            <a:spcAft>
              <a:spcPct val="35000"/>
            </a:spcAft>
          </a:pPr>
          <a:r>
            <a:rPr lang="en-CA" sz="1500" b="1" kern="1200" dirty="0" smtClean="0"/>
            <a:t>Déterminer les causes principales</a:t>
          </a:r>
          <a:endParaRPr lang="fr-CA" sz="1500" b="1" kern="1200" dirty="0"/>
        </a:p>
        <a:p>
          <a:pPr lvl="0" algn="r" defTabSz="666750">
            <a:lnSpc>
              <a:spcPct val="90000"/>
            </a:lnSpc>
            <a:spcBef>
              <a:spcPct val="0"/>
            </a:spcBef>
            <a:spcAft>
              <a:spcPct val="35000"/>
            </a:spcAft>
          </a:pPr>
          <a:endParaRPr lang="en-CA" sz="1500" b="1" kern="1200" dirty="0" smtClean="0">
            <a:latin typeface="Verdana"/>
            <a:ea typeface="Verdana"/>
            <a:cs typeface="Verdana"/>
          </a:endParaRPr>
        </a:p>
      </dsp:txBody>
      <dsp:txXfrm>
        <a:off x="4753902" y="990600"/>
        <a:ext cx="1362138" cy="3467100"/>
      </dsp:txXfrm>
    </dsp:sp>
    <dsp:sp modelId="{33CEEC88-D961-41DD-86B7-819355131C0A}">
      <dsp:nvSpPr>
        <dsp:cNvPr id="0" name=""/>
        <dsp:cNvSpPr/>
      </dsp:nvSpPr>
      <dsp:spPr>
        <a:xfrm>
          <a:off x="4555858" y="251612"/>
          <a:ext cx="1560182" cy="74295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ANALYSER</a:t>
          </a:r>
          <a:endParaRPr lang="fr-CA" sz="1700" b="1" kern="1200" dirty="0"/>
        </a:p>
      </dsp:txBody>
      <dsp:txXfrm>
        <a:off x="4555858" y="251612"/>
        <a:ext cx="1560182" cy="742950"/>
      </dsp:txXfrm>
    </dsp:sp>
    <dsp:sp modelId="{79F4F3F8-BD99-469C-8909-31F95A87F961}">
      <dsp:nvSpPr>
        <dsp:cNvPr id="0" name=""/>
        <dsp:cNvSpPr/>
      </dsp:nvSpPr>
      <dsp:spPr>
        <a:xfrm>
          <a:off x="2995675" y="990600"/>
          <a:ext cx="1560182" cy="3219450"/>
        </a:xfrm>
        <a:prstGeom prst="wedgeRectCallout">
          <a:avLst>
            <a:gd name="adj1" fmla="val 62500"/>
            <a:gd name="adj2" fmla="val 2083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n-CA" sz="1500" b="1" kern="1200" dirty="0" smtClean="0"/>
            <a:t>Recueillir les données</a:t>
          </a:r>
        </a:p>
        <a:p>
          <a:pPr lvl="0" algn="r" defTabSz="666750">
            <a:lnSpc>
              <a:spcPct val="90000"/>
            </a:lnSpc>
            <a:spcBef>
              <a:spcPct val="0"/>
            </a:spcBef>
            <a:spcAft>
              <a:spcPct val="35000"/>
            </a:spcAft>
          </a:pPr>
          <a:r>
            <a:rPr lang="en-CA" sz="1500" b="1" kern="1200" dirty="0" smtClean="0"/>
            <a:t>Schématiser le processus</a:t>
          </a:r>
        </a:p>
        <a:p>
          <a:pPr lvl="0" algn="r" defTabSz="666750">
            <a:lnSpc>
              <a:spcPct val="90000"/>
            </a:lnSpc>
            <a:spcBef>
              <a:spcPct val="0"/>
            </a:spcBef>
            <a:spcAft>
              <a:spcPct val="35000"/>
            </a:spcAft>
          </a:pPr>
          <a:r>
            <a:rPr lang="en-CA" sz="1500" b="1" kern="1200" dirty="0" smtClean="0"/>
            <a:t>Cerner les causes possibles</a:t>
          </a:r>
          <a:endParaRPr lang="fr-CA" sz="1500" b="1" kern="1200" dirty="0"/>
        </a:p>
        <a:p>
          <a:pPr lvl="0" algn="r" defTabSz="666750">
            <a:lnSpc>
              <a:spcPct val="90000"/>
            </a:lnSpc>
            <a:spcBef>
              <a:spcPct val="0"/>
            </a:spcBef>
            <a:spcAft>
              <a:spcPct val="35000"/>
            </a:spcAft>
          </a:pPr>
          <a:endParaRPr lang="en-CA" sz="1500" b="1" kern="1200" dirty="0" smtClean="0">
            <a:latin typeface="Verdana"/>
            <a:ea typeface="Verdana"/>
            <a:cs typeface="Verdana"/>
          </a:endParaRPr>
        </a:p>
      </dsp:txBody>
      <dsp:txXfrm>
        <a:off x="3193720" y="990600"/>
        <a:ext cx="1362138" cy="3219450"/>
      </dsp:txXfrm>
    </dsp:sp>
    <dsp:sp modelId="{AFC7CC99-B78E-417D-A8C1-2DDFDD79F84F}">
      <dsp:nvSpPr>
        <dsp:cNvPr id="0" name=""/>
        <dsp:cNvSpPr/>
      </dsp:nvSpPr>
      <dsp:spPr>
        <a:xfrm>
          <a:off x="2995675" y="371475"/>
          <a:ext cx="1560182" cy="619125"/>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MESURER</a:t>
          </a:r>
          <a:endParaRPr lang="fr-CA" sz="1700" b="1" kern="1200" dirty="0"/>
        </a:p>
      </dsp:txBody>
      <dsp:txXfrm>
        <a:off x="2995675" y="371475"/>
        <a:ext cx="1560182" cy="619125"/>
      </dsp:txXfrm>
    </dsp:sp>
    <dsp:sp modelId="{77260E4D-2D78-4E19-BAC8-511889D034DE}">
      <dsp:nvSpPr>
        <dsp:cNvPr id="0" name=""/>
        <dsp:cNvSpPr/>
      </dsp:nvSpPr>
      <dsp:spPr>
        <a:xfrm>
          <a:off x="1435493" y="990600"/>
          <a:ext cx="1560182" cy="2971800"/>
        </a:xfrm>
        <a:prstGeom prst="wedgeRectCallout">
          <a:avLst>
            <a:gd name="adj1" fmla="val 62500"/>
            <a:gd name="adj2" fmla="val 2083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n-CA" sz="1500" b="1" kern="1200" dirty="0" smtClean="0"/>
            <a:t>Situation actuelle</a:t>
          </a:r>
        </a:p>
        <a:p>
          <a:pPr lvl="0" algn="r" defTabSz="666750">
            <a:lnSpc>
              <a:spcPct val="90000"/>
            </a:lnSpc>
            <a:spcBef>
              <a:spcPct val="0"/>
            </a:spcBef>
            <a:spcAft>
              <a:spcPct val="35000"/>
            </a:spcAft>
          </a:pPr>
          <a:r>
            <a:rPr lang="en-CA" sz="1500" b="1" kern="1200" dirty="0" smtClean="0"/>
            <a:t>Situation cible</a:t>
          </a:r>
        </a:p>
        <a:p>
          <a:pPr lvl="0" algn="r" defTabSz="666750">
            <a:lnSpc>
              <a:spcPct val="90000"/>
            </a:lnSpc>
            <a:spcBef>
              <a:spcPct val="0"/>
            </a:spcBef>
            <a:spcAft>
              <a:spcPct val="35000"/>
            </a:spcAft>
          </a:pPr>
          <a:r>
            <a:rPr lang="en-CA" sz="1500" b="1" kern="1200" dirty="0" smtClean="0"/>
            <a:t>Problème</a:t>
          </a:r>
        </a:p>
        <a:p>
          <a:pPr lvl="0" algn="r" defTabSz="666750">
            <a:lnSpc>
              <a:spcPct val="90000"/>
            </a:lnSpc>
            <a:spcBef>
              <a:spcPct val="0"/>
            </a:spcBef>
            <a:spcAft>
              <a:spcPct val="35000"/>
            </a:spcAft>
          </a:pPr>
          <a:r>
            <a:rPr lang="en-CA" sz="1500" b="1" kern="1200" dirty="0" smtClean="0"/>
            <a:t>Objectifs</a:t>
          </a:r>
        </a:p>
        <a:p>
          <a:pPr lvl="0" algn="r" defTabSz="666750">
            <a:lnSpc>
              <a:spcPct val="90000"/>
            </a:lnSpc>
            <a:spcBef>
              <a:spcPct val="0"/>
            </a:spcBef>
            <a:spcAft>
              <a:spcPct val="35000"/>
            </a:spcAft>
          </a:pPr>
          <a:endParaRPr lang="fr-CA" sz="1500" b="1" kern="1200" dirty="0" smtClean="0"/>
        </a:p>
      </dsp:txBody>
      <dsp:txXfrm>
        <a:off x="1633537" y="990600"/>
        <a:ext cx="1362138" cy="2971800"/>
      </dsp:txXfrm>
    </dsp:sp>
    <dsp:sp modelId="{74E33F43-D4AA-4117-AD3B-2231C1FD605E}">
      <dsp:nvSpPr>
        <dsp:cNvPr id="0" name=""/>
        <dsp:cNvSpPr/>
      </dsp:nvSpPr>
      <dsp:spPr>
        <a:xfrm>
          <a:off x="1435493" y="495300"/>
          <a:ext cx="1560182" cy="49530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975" tIns="53975" rIns="53975" bIns="53975" numCol="1" spcCol="1270" anchor="ctr" anchorCtr="0">
          <a:noAutofit/>
        </a:bodyPr>
        <a:lstStyle/>
        <a:p>
          <a:pPr lvl="0" algn="ctr" defTabSz="755650">
            <a:lnSpc>
              <a:spcPct val="90000"/>
            </a:lnSpc>
            <a:spcBef>
              <a:spcPct val="0"/>
            </a:spcBef>
            <a:spcAft>
              <a:spcPct val="35000"/>
            </a:spcAft>
          </a:pPr>
          <a:r>
            <a:rPr lang="en-CA" sz="1700" b="1" kern="1200" dirty="0" smtClean="0"/>
            <a:t>DÉFINIR</a:t>
          </a:r>
          <a:endParaRPr lang="fr-CA" sz="1700" b="1" kern="1200" dirty="0"/>
        </a:p>
      </dsp:txBody>
      <dsp:txXfrm>
        <a:off x="1435493" y="495300"/>
        <a:ext cx="1560182" cy="495300"/>
      </dsp:txXfrm>
    </dsp:sp>
  </dsp:spTree>
</dsp:drawing>
</file>

<file path=ppt/diagrams/layout1.xml><?xml version="1.0" encoding="utf-8"?>
<dgm:layoutDef xmlns:dgm="http://schemas.openxmlformats.org/drawingml/2006/diagram" xmlns:a="http://schemas.openxmlformats.org/drawingml/2006/main" uniqueId="urn:microsoft.com/office/officeart/2011/layout/InterconnectedBlockProcess#8">
  <dgm:title val="Interconnected Block Process"/>
  <dgm:desc val="Use to show sequential steps in a process. Works best with small amounts of Level 1 text and medium amounts of Level 2 text."/>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979" cy="465773"/>
          </a:xfrm>
          <a:prstGeom prst="rect">
            <a:avLst/>
          </a:prstGeom>
        </p:spPr>
        <p:txBody>
          <a:bodyPr vert="horz" lIns="93317" tIns="46659" rIns="93317" bIns="46659" rtlCol="0"/>
          <a:lstStyle>
            <a:lvl1pPr algn="l" fontAlgn="auto">
              <a:spcBef>
                <a:spcPts val="0"/>
              </a:spcBef>
              <a:spcAft>
                <a:spcPts val="0"/>
              </a:spcAft>
              <a:defRPr sz="1200">
                <a:latin typeface="+mn-lt"/>
                <a:ea typeface="+mn-ea"/>
                <a:cs typeface="+mn-cs"/>
              </a:defRPr>
            </a:lvl1pPr>
          </a:lstStyle>
          <a:p>
            <a:pPr>
              <a:defRPr/>
            </a:pPr>
            <a:endParaRPr lang="en-CA" dirty="0"/>
          </a:p>
        </p:txBody>
      </p:sp>
      <p:sp>
        <p:nvSpPr>
          <p:cNvPr id="3" name="Date Placeholder 2"/>
          <p:cNvSpPr>
            <a:spLocks noGrp="1"/>
          </p:cNvSpPr>
          <p:nvPr>
            <p:ph type="dt" idx="1"/>
          </p:nvPr>
        </p:nvSpPr>
        <p:spPr>
          <a:xfrm>
            <a:off x="3977531" y="0"/>
            <a:ext cx="3043979" cy="465773"/>
          </a:xfrm>
          <a:prstGeom prst="rect">
            <a:avLst/>
          </a:prstGeom>
        </p:spPr>
        <p:txBody>
          <a:bodyPr vert="horz" lIns="93317" tIns="46659" rIns="93317" bIns="46659" rtlCol="0"/>
          <a:lstStyle>
            <a:lvl1pPr algn="r" fontAlgn="auto">
              <a:spcBef>
                <a:spcPts val="0"/>
              </a:spcBef>
              <a:spcAft>
                <a:spcPts val="0"/>
              </a:spcAft>
              <a:defRPr sz="1200">
                <a:latin typeface="+mn-lt"/>
                <a:ea typeface="+mn-ea"/>
                <a:cs typeface="+mn-cs"/>
              </a:defRPr>
            </a:lvl1pPr>
          </a:lstStyle>
          <a:p>
            <a:pPr>
              <a:defRPr/>
            </a:pPr>
            <a:fld id="{0092B7B2-E5A1-43FA-AF1B-41057C37D92D}" type="datetimeFigureOut">
              <a:rPr lang="en-CA"/>
              <a:pPr>
                <a:defRPr/>
              </a:pPr>
              <a:t>13/08/2015</a:t>
            </a:fld>
            <a:endParaRPr lang="fr-CA"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17" tIns="46659" rIns="93317" bIns="46659" rtlCol="0" anchor="ctr"/>
          <a:lstStyle/>
          <a:p>
            <a:pPr lvl="0"/>
            <a:endParaRPr lang="en-CA" noProof="0" dirty="0"/>
          </a:p>
        </p:txBody>
      </p:sp>
      <p:sp>
        <p:nvSpPr>
          <p:cNvPr id="5" name="Notes Placeholder 4"/>
          <p:cNvSpPr>
            <a:spLocks noGrp="1"/>
          </p:cNvSpPr>
          <p:nvPr>
            <p:ph type="body" sz="quarter" idx="3"/>
          </p:nvPr>
        </p:nvSpPr>
        <p:spPr>
          <a:xfrm>
            <a:off x="702946" y="4422459"/>
            <a:ext cx="5617208" cy="4188778"/>
          </a:xfrm>
          <a:prstGeom prst="rect">
            <a:avLst/>
          </a:prstGeom>
        </p:spPr>
        <p:txBody>
          <a:bodyPr vert="horz" lIns="93317" tIns="46659" rIns="93317" bIns="4665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a:p>
        </p:txBody>
      </p:sp>
      <p:sp>
        <p:nvSpPr>
          <p:cNvPr id="6" name="Footer Placeholder 5"/>
          <p:cNvSpPr>
            <a:spLocks noGrp="1"/>
          </p:cNvSpPr>
          <p:nvPr>
            <p:ph type="ftr" sz="quarter" idx="4"/>
          </p:nvPr>
        </p:nvSpPr>
        <p:spPr>
          <a:xfrm>
            <a:off x="1" y="8841738"/>
            <a:ext cx="3043979" cy="465773"/>
          </a:xfrm>
          <a:prstGeom prst="rect">
            <a:avLst/>
          </a:prstGeom>
        </p:spPr>
        <p:txBody>
          <a:bodyPr vert="horz" lIns="93317" tIns="46659" rIns="93317" bIns="46659" rtlCol="0" anchor="b"/>
          <a:lstStyle>
            <a:lvl1pPr algn="l" fontAlgn="auto">
              <a:spcBef>
                <a:spcPts val="0"/>
              </a:spcBef>
              <a:spcAft>
                <a:spcPts val="0"/>
              </a:spcAft>
              <a:defRPr sz="1200">
                <a:latin typeface="+mn-lt"/>
                <a:ea typeface="+mn-ea"/>
                <a:cs typeface="+mn-cs"/>
              </a:defRPr>
            </a:lvl1pPr>
          </a:lstStyle>
          <a:p>
            <a:pPr>
              <a:defRPr/>
            </a:pPr>
            <a:endParaRPr lang="en-CA" dirty="0"/>
          </a:p>
        </p:txBody>
      </p:sp>
      <p:sp>
        <p:nvSpPr>
          <p:cNvPr id="7" name="Slide Number Placeholder 6"/>
          <p:cNvSpPr>
            <a:spLocks noGrp="1"/>
          </p:cNvSpPr>
          <p:nvPr>
            <p:ph type="sldNum" sz="quarter" idx="5"/>
          </p:nvPr>
        </p:nvSpPr>
        <p:spPr>
          <a:xfrm>
            <a:off x="3977531" y="8841738"/>
            <a:ext cx="3043979" cy="465773"/>
          </a:xfrm>
          <a:prstGeom prst="rect">
            <a:avLst/>
          </a:prstGeom>
        </p:spPr>
        <p:txBody>
          <a:bodyPr vert="horz" lIns="93317" tIns="46659" rIns="93317" bIns="46659" rtlCol="0" anchor="b"/>
          <a:lstStyle>
            <a:lvl1pPr algn="r" fontAlgn="auto">
              <a:spcBef>
                <a:spcPts val="0"/>
              </a:spcBef>
              <a:spcAft>
                <a:spcPts val="0"/>
              </a:spcAft>
              <a:defRPr sz="1200">
                <a:latin typeface="+mn-lt"/>
                <a:ea typeface="+mn-ea"/>
                <a:cs typeface="+mn-cs"/>
              </a:defRPr>
            </a:lvl1pPr>
          </a:lstStyle>
          <a:p>
            <a:pPr>
              <a:defRPr/>
            </a:pPr>
            <a:fld id="{CA0983E0-6A77-4B7B-816F-2E5D09C4B1CF}" type="slidenum">
              <a:rPr lang="en-CA"/>
              <a:pPr>
                <a:defRPr/>
              </a:pPr>
              <a:t>‹#›</a:t>
            </a:fld>
            <a:endParaRPr lang="fr-CA" dirty="0"/>
          </a:p>
        </p:txBody>
      </p:sp>
    </p:spTree>
    <p:extLst>
      <p:ext uri="{BB962C8B-B14F-4D97-AF65-F5344CB8AC3E}">
        <p14:creationId xmlns:p14="http://schemas.microsoft.com/office/powerpoint/2010/main" val="22789129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611B420F-B7AB-4036-A0DC-8FCD5F82F02E}" type="slidenum">
              <a:rPr lang="en-CA" smtClean="0"/>
              <a:pPr>
                <a:defRPr/>
              </a:pPr>
              <a:t>1</a:t>
            </a:fld>
            <a:endParaRPr lang="fr-CA" dirty="0"/>
          </a:p>
        </p:txBody>
      </p:sp>
    </p:spTree>
    <p:extLst>
      <p:ext uri="{BB962C8B-B14F-4D97-AF65-F5344CB8AC3E}">
        <p14:creationId xmlns:p14="http://schemas.microsoft.com/office/powerpoint/2010/main" val="2117577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2322D5CA-22A1-41AD-BF7B-45ADA06FA316}" type="slidenum">
              <a:rPr lang="en-CA" smtClean="0"/>
              <a:pPr>
                <a:defRPr/>
              </a:pPr>
              <a:t>10</a:t>
            </a:fld>
            <a:endParaRPr lang="fr-CA" dirty="0"/>
          </a:p>
        </p:txBody>
      </p:sp>
    </p:spTree>
    <p:extLst>
      <p:ext uri="{BB962C8B-B14F-4D97-AF65-F5344CB8AC3E}">
        <p14:creationId xmlns:p14="http://schemas.microsoft.com/office/powerpoint/2010/main" val="2614454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282DD656-451A-4264-9A70-74B23DA6D3F0}" type="slidenum">
              <a:rPr lang="en-CA" smtClean="0"/>
              <a:pPr>
                <a:defRPr/>
              </a:pPr>
              <a:t>11</a:t>
            </a:fld>
            <a:endParaRPr lang="fr-CA" dirty="0"/>
          </a:p>
        </p:txBody>
      </p:sp>
    </p:spTree>
    <p:extLst>
      <p:ext uri="{BB962C8B-B14F-4D97-AF65-F5344CB8AC3E}">
        <p14:creationId xmlns:p14="http://schemas.microsoft.com/office/powerpoint/2010/main" val="29809442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F2B5C838-5883-458D-B467-1A064379767B}" type="slidenum">
              <a:rPr lang="en-CA" smtClean="0"/>
              <a:pPr>
                <a:defRPr/>
              </a:pPr>
              <a:t>12</a:t>
            </a:fld>
            <a:endParaRPr lang="fr-CA" dirty="0"/>
          </a:p>
        </p:txBody>
      </p:sp>
    </p:spTree>
    <p:extLst>
      <p:ext uri="{BB962C8B-B14F-4D97-AF65-F5344CB8AC3E}">
        <p14:creationId xmlns:p14="http://schemas.microsoft.com/office/powerpoint/2010/main" val="5133225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5163171-3F83-4471-99EB-89C838DDE2B2}" type="slidenum">
              <a:rPr lang="en-CA" smtClean="0"/>
              <a:pPr>
                <a:defRPr/>
              </a:pPr>
              <a:t>13</a:t>
            </a:fld>
            <a:endParaRPr lang="fr-CA" dirty="0"/>
          </a:p>
        </p:txBody>
      </p:sp>
    </p:spTree>
    <p:extLst>
      <p:ext uri="{BB962C8B-B14F-4D97-AF65-F5344CB8AC3E}">
        <p14:creationId xmlns:p14="http://schemas.microsoft.com/office/powerpoint/2010/main" val="30222332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6C244539-1C6A-4AFE-8DED-5C46DC2BFFCE}" type="slidenum">
              <a:rPr lang="en-CA" smtClean="0"/>
              <a:pPr>
                <a:defRPr/>
              </a:pPr>
              <a:t>14</a:t>
            </a:fld>
            <a:endParaRPr lang="fr-CA" dirty="0"/>
          </a:p>
        </p:txBody>
      </p:sp>
    </p:spTree>
    <p:extLst>
      <p:ext uri="{BB962C8B-B14F-4D97-AF65-F5344CB8AC3E}">
        <p14:creationId xmlns:p14="http://schemas.microsoft.com/office/powerpoint/2010/main" val="613566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34F02860-EB91-4C8C-A62F-BA2E616FCDCF}" type="slidenum">
              <a:rPr lang="en-CA" smtClean="0"/>
              <a:pPr>
                <a:defRPr/>
              </a:pPr>
              <a:t>15</a:t>
            </a:fld>
            <a:endParaRPr lang="fr-CA" dirty="0"/>
          </a:p>
        </p:txBody>
      </p:sp>
    </p:spTree>
    <p:extLst>
      <p:ext uri="{BB962C8B-B14F-4D97-AF65-F5344CB8AC3E}">
        <p14:creationId xmlns:p14="http://schemas.microsoft.com/office/powerpoint/2010/main" val="25714389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436D816-9F8A-4F8B-9255-0DF789023E37}" type="slidenum">
              <a:rPr lang="en-CA" smtClean="0"/>
              <a:pPr>
                <a:defRPr/>
              </a:pPr>
              <a:t>16</a:t>
            </a:fld>
            <a:endParaRPr lang="fr-CA" dirty="0"/>
          </a:p>
        </p:txBody>
      </p:sp>
    </p:spTree>
    <p:extLst>
      <p:ext uri="{BB962C8B-B14F-4D97-AF65-F5344CB8AC3E}">
        <p14:creationId xmlns:p14="http://schemas.microsoft.com/office/powerpoint/2010/main" val="3255736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ED04D2AC-0323-42BF-BE74-CBEFB2E131ED}" type="slidenum">
              <a:rPr lang="en-CA" smtClean="0"/>
              <a:pPr>
                <a:defRPr/>
              </a:pPr>
              <a:t>17</a:t>
            </a:fld>
            <a:endParaRPr lang="fr-CA" dirty="0"/>
          </a:p>
        </p:txBody>
      </p:sp>
    </p:spTree>
    <p:extLst>
      <p:ext uri="{BB962C8B-B14F-4D97-AF65-F5344CB8AC3E}">
        <p14:creationId xmlns:p14="http://schemas.microsoft.com/office/powerpoint/2010/main" val="14582770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C2EB2CA9-5B6A-4618-9F67-E272812E8DF4}" type="slidenum">
              <a:rPr lang="en-CA" smtClean="0"/>
              <a:pPr>
                <a:defRPr/>
              </a:pPr>
              <a:t>18</a:t>
            </a:fld>
            <a:endParaRPr lang="fr-CA" dirty="0"/>
          </a:p>
        </p:txBody>
      </p:sp>
    </p:spTree>
    <p:extLst>
      <p:ext uri="{BB962C8B-B14F-4D97-AF65-F5344CB8AC3E}">
        <p14:creationId xmlns:p14="http://schemas.microsoft.com/office/powerpoint/2010/main" val="16470226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F64712A8-B5A4-4624-AC87-D8DC6B1C465B}" type="slidenum">
              <a:rPr lang="en-CA" smtClean="0"/>
              <a:pPr>
                <a:defRPr/>
              </a:pPr>
              <a:t>19</a:t>
            </a:fld>
            <a:endParaRPr lang="fr-CA" dirty="0"/>
          </a:p>
        </p:txBody>
      </p:sp>
    </p:spTree>
    <p:extLst>
      <p:ext uri="{BB962C8B-B14F-4D97-AF65-F5344CB8AC3E}">
        <p14:creationId xmlns:p14="http://schemas.microsoft.com/office/powerpoint/2010/main" val="3538884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dirty="0" smtClean="0">
                <a:latin typeface="Arial" pitchFamily="34" charset="0"/>
                <a:ea typeface="Geneva"/>
                <a:cs typeface="Geneva"/>
              </a:rPr>
              <a:t>This is an approach that is more project-based and lends itself to major large scale improvements because its structured approach better coordinates resources and activities</a:t>
            </a:r>
          </a:p>
          <a:p>
            <a:pPr eaLnBrk="1" hangingPunct="1">
              <a:spcBef>
                <a:spcPct val="0"/>
              </a:spcBef>
            </a:pPr>
            <a:endParaRPr lang="en-CA" altLang="en-US" dirty="0" smtClean="0">
              <a:latin typeface="Arial" pitchFamily="34" charset="0"/>
              <a:ea typeface="Geneva"/>
              <a:cs typeface="Geneva"/>
            </a:endParaRPr>
          </a:p>
          <a:p>
            <a:pPr eaLnBrk="1" hangingPunct="1">
              <a:spcBef>
                <a:spcPct val="0"/>
              </a:spcBef>
            </a:pPr>
            <a:r>
              <a:rPr lang="en-CA" altLang="en-US" dirty="0" smtClean="0">
                <a:latin typeface="Arial" pitchFamily="34" charset="0"/>
                <a:ea typeface="Geneva"/>
                <a:cs typeface="Geneva"/>
              </a:rPr>
              <a:t>The content for this program is structured around DMAIC because it is a “roadmap” that can be easily followed to ensure that you are on the right track – especially important when you are starting out and can benefit from the structure – so you can use your deep thinking energy on observation and analysis – not planning your next step.</a:t>
            </a:r>
          </a:p>
          <a:p>
            <a:pPr eaLnBrk="1" hangingPunct="1">
              <a:spcBef>
                <a:spcPct val="0"/>
              </a:spcBef>
            </a:pPr>
            <a:endParaRPr lang="en-CA" altLang="en-US" dirty="0" smtClean="0">
              <a:latin typeface="Arial" pitchFamily="34" charset="0"/>
              <a:ea typeface="Geneva"/>
              <a:cs typeface="Geneva"/>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4064" indent="-286179">
              <a:defRPr sz="1200">
                <a:solidFill>
                  <a:schemeClr val="tx1"/>
                </a:solidFill>
                <a:latin typeface="Calibri" pitchFamily="34" charset="0"/>
              </a:defRPr>
            </a:lvl2pPr>
            <a:lvl3pPr marL="1144715" indent="-228943">
              <a:defRPr sz="1200">
                <a:solidFill>
                  <a:schemeClr val="tx1"/>
                </a:solidFill>
                <a:latin typeface="Calibri" pitchFamily="34" charset="0"/>
              </a:defRPr>
            </a:lvl3pPr>
            <a:lvl4pPr marL="1602600" indent="-228943">
              <a:defRPr sz="1200">
                <a:solidFill>
                  <a:schemeClr val="tx1"/>
                </a:solidFill>
                <a:latin typeface="Calibri" pitchFamily="34" charset="0"/>
              </a:defRPr>
            </a:lvl4pPr>
            <a:lvl5pPr marL="2060486" indent="-228943">
              <a:defRPr sz="1200">
                <a:solidFill>
                  <a:schemeClr val="tx1"/>
                </a:solidFill>
                <a:latin typeface="Calibri" pitchFamily="34" charset="0"/>
              </a:defRPr>
            </a:lvl5pPr>
            <a:lvl6pPr marL="2518372" indent="-228943" eaLnBrk="0" fontAlgn="base" hangingPunct="0">
              <a:spcBef>
                <a:spcPct val="30000"/>
              </a:spcBef>
              <a:spcAft>
                <a:spcPct val="0"/>
              </a:spcAft>
              <a:defRPr sz="1200">
                <a:solidFill>
                  <a:schemeClr val="tx1"/>
                </a:solidFill>
                <a:latin typeface="Calibri" pitchFamily="34" charset="0"/>
              </a:defRPr>
            </a:lvl6pPr>
            <a:lvl7pPr marL="2976258" indent="-228943" eaLnBrk="0" fontAlgn="base" hangingPunct="0">
              <a:spcBef>
                <a:spcPct val="30000"/>
              </a:spcBef>
              <a:spcAft>
                <a:spcPct val="0"/>
              </a:spcAft>
              <a:defRPr sz="1200">
                <a:solidFill>
                  <a:schemeClr val="tx1"/>
                </a:solidFill>
                <a:latin typeface="Calibri" pitchFamily="34" charset="0"/>
              </a:defRPr>
            </a:lvl7pPr>
            <a:lvl8pPr marL="3434144" indent="-228943" eaLnBrk="0" fontAlgn="base" hangingPunct="0">
              <a:spcBef>
                <a:spcPct val="30000"/>
              </a:spcBef>
              <a:spcAft>
                <a:spcPct val="0"/>
              </a:spcAft>
              <a:defRPr sz="1200">
                <a:solidFill>
                  <a:schemeClr val="tx1"/>
                </a:solidFill>
                <a:latin typeface="Calibri" pitchFamily="34" charset="0"/>
              </a:defRPr>
            </a:lvl8pPr>
            <a:lvl9pPr marL="3892029" indent="-228943" eaLnBrk="0" fontAlgn="base" hangingPunct="0">
              <a:spcBef>
                <a:spcPct val="30000"/>
              </a:spcBef>
              <a:spcAft>
                <a:spcPct val="0"/>
              </a:spcAft>
              <a:defRPr sz="1200">
                <a:solidFill>
                  <a:schemeClr val="tx1"/>
                </a:solidFill>
                <a:latin typeface="Calibri" pitchFamily="34" charset="0"/>
              </a:defRPr>
            </a:lvl9pPr>
          </a:lstStyle>
          <a:p>
            <a:pPr eaLnBrk="0" fontAlgn="base" hangingPunct="0">
              <a:spcBef>
                <a:spcPct val="0"/>
              </a:spcBef>
              <a:spcAft>
                <a:spcPct val="0"/>
              </a:spcAft>
            </a:pPr>
            <a:fld id="{703EBA29-CB96-4A67-A54F-9D4EE1155A4C}" type="slidenum">
              <a:rPr lang="en-US" altLang="en-US" baseline="-25000" smtClean="0">
                <a:solidFill>
                  <a:srgbClr val="000000"/>
                </a:solidFill>
                <a:latin typeface="Arial" pitchFamily="34" charset="0"/>
                <a:ea typeface="Geneva"/>
                <a:cs typeface="Geneva"/>
              </a:rPr>
              <a:pPr eaLnBrk="0" fontAlgn="base" hangingPunct="0">
                <a:spcBef>
                  <a:spcPct val="0"/>
                </a:spcBef>
                <a:spcAft>
                  <a:spcPct val="0"/>
                </a:spcAft>
              </a:pPr>
              <a:t>2</a:t>
            </a:fld>
            <a:endParaRPr lang="fr-CA" altLang="en-US" baseline="-25000" dirty="0" smtClean="0">
              <a:solidFill>
                <a:srgbClr val="000000"/>
              </a:solidFill>
              <a:latin typeface="Arial" pitchFamily="34" charset="0"/>
              <a:ea typeface="Geneva"/>
              <a:cs typeface="Geneva"/>
            </a:endParaRPr>
          </a:p>
        </p:txBody>
      </p:sp>
    </p:spTree>
    <p:extLst>
      <p:ext uri="{BB962C8B-B14F-4D97-AF65-F5344CB8AC3E}">
        <p14:creationId xmlns:p14="http://schemas.microsoft.com/office/powerpoint/2010/main" val="4425503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8934DE75-7C67-41F7-B697-1715EA569248}" type="slidenum">
              <a:rPr lang="en-CA" smtClean="0"/>
              <a:pPr>
                <a:defRPr/>
              </a:pPr>
              <a:t>20</a:t>
            </a:fld>
            <a:endParaRPr lang="fr-CA" dirty="0"/>
          </a:p>
        </p:txBody>
      </p:sp>
    </p:spTree>
    <p:extLst>
      <p:ext uri="{BB962C8B-B14F-4D97-AF65-F5344CB8AC3E}">
        <p14:creationId xmlns:p14="http://schemas.microsoft.com/office/powerpoint/2010/main" val="2220062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25B00603-D06C-4870-8CD6-4AFF9D42A7F5}" type="slidenum">
              <a:rPr lang="en-CA" smtClean="0"/>
              <a:pPr>
                <a:defRPr/>
              </a:pPr>
              <a:t>21</a:t>
            </a:fld>
            <a:endParaRPr lang="fr-CA" dirty="0"/>
          </a:p>
        </p:txBody>
      </p:sp>
    </p:spTree>
    <p:extLst>
      <p:ext uri="{BB962C8B-B14F-4D97-AF65-F5344CB8AC3E}">
        <p14:creationId xmlns:p14="http://schemas.microsoft.com/office/powerpoint/2010/main" val="24726451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dirty="0" smtClean="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4064" indent="-286179">
              <a:defRPr sz="1200">
                <a:solidFill>
                  <a:schemeClr val="tx1"/>
                </a:solidFill>
                <a:latin typeface="Calibri" pitchFamily="34" charset="0"/>
              </a:defRPr>
            </a:lvl2pPr>
            <a:lvl3pPr marL="1144715" indent="-228943">
              <a:defRPr sz="1200">
                <a:solidFill>
                  <a:schemeClr val="tx1"/>
                </a:solidFill>
                <a:latin typeface="Calibri" pitchFamily="34" charset="0"/>
              </a:defRPr>
            </a:lvl3pPr>
            <a:lvl4pPr marL="1602600" indent="-228943">
              <a:defRPr sz="1200">
                <a:solidFill>
                  <a:schemeClr val="tx1"/>
                </a:solidFill>
                <a:latin typeface="Calibri" pitchFamily="34" charset="0"/>
              </a:defRPr>
            </a:lvl4pPr>
            <a:lvl5pPr marL="2060486" indent="-228943">
              <a:defRPr sz="1200">
                <a:solidFill>
                  <a:schemeClr val="tx1"/>
                </a:solidFill>
                <a:latin typeface="Calibri" pitchFamily="34" charset="0"/>
              </a:defRPr>
            </a:lvl5pPr>
            <a:lvl6pPr marL="2518372" indent="-228943" eaLnBrk="0" fontAlgn="base" hangingPunct="0">
              <a:spcBef>
                <a:spcPct val="30000"/>
              </a:spcBef>
              <a:spcAft>
                <a:spcPct val="0"/>
              </a:spcAft>
              <a:defRPr sz="1200">
                <a:solidFill>
                  <a:schemeClr val="tx1"/>
                </a:solidFill>
                <a:latin typeface="Calibri" pitchFamily="34" charset="0"/>
              </a:defRPr>
            </a:lvl6pPr>
            <a:lvl7pPr marL="2976258" indent="-228943" eaLnBrk="0" fontAlgn="base" hangingPunct="0">
              <a:spcBef>
                <a:spcPct val="30000"/>
              </a:spcBef>
              <a:spcAft>
                <a:spcPct val="0"/>
              </a:spcAft>
              <a:defRPr sz="1200">
                <a:solidFill>
                  <a:schemeClr val="tx1"/>
                </a:solidFill>
                <a:latin typeface="Calibri" pitchFamily="34" charset="0"/>
              </a:defRPr>
            </a:lvl7pPr>
            <a:lvl8pPr marL="3434144" indent="-228943" eaLnBrk="0" fontAlgn="base" hangingPunct="0">
              <a:spcBef>
                <a:spcPct val="30000"/>
              </a:spcBef>
              <a:spcAft>
                <a:spcPct val="0"/>
              </a:spcAft>
              <a:defRPr sz="1200">
                <a:solidFill>
                  <a:schemeClr val="tx1"/>
                </a:solidFill>
                <a:latin typeface="Calibri" pitchFamily="34" charset="0"/>
              </a:defRPr>
            </a:lvl8pPr>
            <a:lvl9pPr marL="3892029" indent="-228943" eaLnBrk="0" fontAlgn="base" hangingPunct="0">
              <a:spcBef>
                <a:spcPct val="30000"/>
              </a:spcBef>
              <a:spcAft>
                <a:spcPct val="0"/>
              </a:spcAft>
              <a:defRPr sz="1200">
                <a:solidFill>
                  <a:schemeClr val="tx1"/>
                </a:solidFill>
                <a:latin typeface="Calibri" pitchFamily="34" charset="0"/>
              </a:defRPr>
            </a:lvl9pPr>
          </a:lstStyle>
          <a:p>
            <a:pPr fontAlgn="base">
              <a:spcBef>
                <a:spcPct val="0"/>
              </a:spcBef>
              <a:spcAft>
                <a:spcPct val="0"/>
              </a:spcAft>
            </a:pPr>
            <a:fld id="{835A9B8D-6AF2-4E73-B724-371D73B47513}" type="slidenum">
              <a:rPr lang="en-US" altLang="en-US" smtClean="0">
                <a:solidFill>
                  <a:srgbClr val="000000"/>
                </a:solidFill>
                <a:ea typeface="MS PGothic" pitchFamily="34" charset="-128"/>
              </a:rPr>
              <a:pPr fontAlgn="base">
                <a:spcBef>
                  <a:spcPct val="0"/>
                </a:spcBef>
                <a:spcAft>
                  <a:spcPct val="0"/>
                </a:spcAft>
              </a:pPr>
              <a:t>22</a:t>
            </a:fld>
            <a:endParaRPr lang="fr-CA" altLang="en-US" dirty="0" smtClean="0">
              <a:solidFill>
                <a:srgbClr val="000000"/>
              </a:solidFill>
              <a:ea typeface="MS PGothic" pitchFamily="34" charset="-128"/>
            </a:endParaRPr>
          </a:p>
        </p:txBody>
      </p:sp>
    </p:spTree>
    <p:extLst>
      <p:ext uri="{BB962C8B-B14F-4D97-AF65-F5344CB8AC3E}">
        <p14:creationId xmlns:p14="http://schemas.microsoft.com/office/powerpoint/2010/main" val="11921881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CA0983E0-6A77-4B7B-816F-2E5D09C4B1CF}" type="slidenum">
              <a:rPr lang="en-CA" smtClean="0"/>
              <a:pPr>
                <a:defRPr/>
              </a:pPr>
              <a:t>23</a:t>
            </a:fld>
            <a:endParaRPr lang="fr-CA" dirty="0"/>
          </a:p>
        </p:txBody>
      </p:sp>
    </p:spTree>
    <p:extLst>
      <p:ext uri="{BB962C8B-B14F-4D97-AF65-F5344CB8AC3E}">
        <p14:creationId xmlns:p14="http://schemas.microsoft.com/office/powerpoint/2010/main" val="8965877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CA0983E0-6A77-4B7B-816F-2E5D09C4B1CF}" type="slidenum">
              <a:rPr lang="en-CA" smtClean="0"/>
              <a:pPr>
                <a:defRPr/>
              </a:pPr>
              <a:t>24</a:t>
            </a:fld>
            <a:endParaRPr lang="fr-CA" dirty="0"/>
          </a:p>
        </p:txBody>
      </p:sp>
    </p:spTree>
    <p:extLst>
      <p:ext uri="{BB962C8B-B14F-4D97-AF65-F5344CB8AC3E}">
        <p14:creationId xmlns:p14="http://schemas.microsoft.com/office/powerpoint/2010/main" val="29846634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CA0983E0-6A77-4B7B-816F-2E5D09C4B1CF}" type="slidenum">
              <a:rPr lang="en-CA" smtClean="0"/>
              <a:pPr>
                <a:defRPr/>
              </a:pPr>
              <a:t>25</a:t>
            </a:fld>
            <a:endParaRPr lang="fr-CA" dirty="0"/>
          </a:p>
        </p:txBody>
      </p:sp>
    </p:spTree>
    <p:extLst>
      <p:ext uri="{BB962C8B-B14F-4D97-AF65-F5344CB8AC3E}">
        <p14:creationId xmlns:p14="http://schemas.microsoft.com/office/powerpoint/2010/main" val="9932104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CA0983E0-6A77-4B7B-816F-2E5D09C4B1CF}" type="slidenum">
              <a:rPr lang="en-CA" smtClean="0"/>
              <a:pPr>
                <a:defRPr/>
              </a:pPr>
              <a:t>26</a:t>
            </a:fld>
            <a:endParaRPr lang="fr-CA" dirty="0"/>
          </a:p>
        </p:txBody>
      </p:sp>
    </p:spTree>
    <p:extLst>
      <p:ext uri="{BB962C8B-B14F-4D97-AF65-F5344CB8AC3E}">
        <p14:creationId xmlns:p14="http://schemas.microsoft.com/office/powerpoint/2010/main" val="7143920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C86BDDFE-690B-466F-8A1A-4DD95BC0BCBE}" type="slidenum">
              <a:rPr lang="en-CA" smtClean="0"/>
              <a:pPr>
                <a:defRPr/>
              </a:pPr>
              <a:t>27</a:t>
            </a:fld>
            <a:endParaRPr lang="fr-CA" dirty="0"/>
          </a:p>
        </p:txBody>
      </p:sp>
    </p:spTree>
    <p:extLst>
      <p:ext uri="{BB962C8B-B14F-4D97-AF65-F5344CB8AC3E}">
        <p14:creationId xmlns:p14="http://schemas.microsoft.com/office/powerpoint/2010/main" val="27485593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7BBA2557-9285-412D-B40E-E0604B0359ED}" type="slidenum">
              <a:rPr lang="en-CA" smtClean="0"/>
              <a:pPr>
                <a:defRPr/>
              </a:pPr>
              <a:t>28</a:t>
            </a:fld>
            <a:endParaRPr lang="fr-CA" dirty="0"/>
          </a:p>
        </p:txBody>
      </p:sp>
    </p:spTree>
    <p:extLst>
      <p:ext uri="{BB962C8B-B14F-4D97-AF65-F5344CB8AC3E}">
        <p14:creationId xmlns:p14="http://schemas.microsoft.com/office/powerpoint/2010/main" val="14802259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F8AFD9B3-9CFC-45BB-98F7-B569DE67F984}" type="slidenum">
              <a:rPr lang="en-CA" smtClean="0"/>
              <a:pPr>
                <a:defRPr/>
              </a:pPr>
              <a:t>29</a:t>
            </a:fld>
            <a:endParaRPr lang="fr-CA" dirty="0"/>
          </a:p>
        </p:txBody>
      </p:sp>
    </p:spTree>
    <p:extLst>
      <p:ext uri="{BB962C8B-B14F-4D97-AF65-F5344CB8AC3E}">
        <p14:creationId xmlns:p14="http://schemas.microsoft.com/office/powerpoint/2010/main" val="392600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F1EABC26-56EB-4B6D-97B2-5764C19690CA}" type="slidenum">
              <a:rPr lang="en-CA" smtClean="0"/>
              <a:pPr>
                <a:defRPr/>
              </a:pPr>
              <a:t>3</a:t>
            </a:fld>
            <a:endParaRPr lang="fr-CA" dirty="0"/>
          </a:p>
        </p:txBody>
      </p:sp>
    </p:spTree>
    <p:extLst>
      <p:ext uri="{BB962C8B-B14F-4D97-AF65-F5344CB8AC3E}">
        <p14:creationId xmlns:p14="http://schemas.microsoft.com/office/powerpoint/2010/main" val="10334302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26CB7FFB-983A-4993-AEC3-21A774DDE6B6}" type="slidenum">
              <a:rPr lang="en-CA" smtClean="0"/>
              <a:pPr>
                <a:defRPr/>
              </a:pPr>
              <a:t>30</a:t>
            </a:fld>
            <a:endParaRPr lang="fr-CA" dirty="0"/>
          </a:p>
        </p:txBody>
      </p:sp>
    </p:spTree>
    <p:extLst>
      <p:ext uri="{BB962C8B-B14F-4D97-AF65-F5344CB8AC3E}">
        <p14:creationId xmlns:p14="http://schemas.microsoft.com/office/powerpoint/2010/main" val="21796271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F73F9337-17FC-4111-8566-B93FDF394259}" type="slidenum">
              <a:rPr lang="en-CA" smtClean="0"/>
              <a:pPr>
                <a:defRPr/>
              </a:pPr>
              <a:t>31</a:t>
            </a:fld>
            <a:endParaRPr lang="fr-CA" dirty="0"/>
          </a:p>
        </p:txBody>
      </p:sp>
    </p:spTree>
    <p:extLst>
      <p:ext uri="{BB962C8B-B14F-4D97-AF65-F5344CB8AC3E}">
        <p14:creationId xmlns:p14="http://schemas.microsoft.com/office/powerpoint/2010/main" val="12904566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A0FD7470-1B5C-41DA-A214-879576B47EAC}" type="slidenum">
              <a:rPr lang="en-CA" smtClean="0"/>
              <a:pPr>
                <a:defRPr/>
              </a:pPr>
              <a:t>32</a:t>
            </a:fld>
            <a:endParaRPr lang="fr-CA" dirty="0"/>
          </a:p>
        </p:txBody>
      </p:sp>
    </p:spTree>
    <p:extLst>
      <p:ext uri="{BB962C8B-B14F-4D97-AF65-F5344CB8AC3E}">
        <p14:creationId xmlns:p14="http://schemas.microsoft.com/office/powerpoint/2010/main" val="21979433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44064" indent="-286179">
              <a:defRPr sz="1200">
                <a:solidFill>
                  <a:schemeClr val="tx1"/>
                </a:solidFill>
                <a:latin typeface="Calibri" pitchFamily="34" charset="0"/>
              </a:defRPr>
            </a:lvl2pPr>
            <a:lvl3pPr marL="1144715" indent="-228943">
              <a:defRPr sz="1200">
                <a:solidFill>
                  <a:schemeClr val="tx1"/>
                </a:solidFill>
                <a:latin typeface="Calibri" pitchFamily="34" charset="0"/>
              </a:defRPr>
            </a:lvl3pPr>
            <a:lvl4pPr marL="1602600" indent="-228943">
              <a:defRPr sz="1200">
                <a:solidFill>
                  <a:schemeClr val="tx1"/>
                </a:solidFill>
                <a:latin typeface="Calibri" pitchFamily="34" charset="0"/>
              </a:defRPr>
            </a:lvl4pPr>
            <a:lvl5pPr marL="2060486" indent="-228943">
              <a:defRPr sz="1200">
                <a:solidFill>
                  <a:schemeClr val="tx1"/>
                </a:solidFill>
                <a:latin typeface="Calibri" pitchFamily="34" charset="0"/>
              </a:defRPr>
            </a:lvl5pPr>
            <a:lvl6pPr marL="2518372" indent="-228943" eaLnBrk="0" fontAlgn="base" hangingPunct="0">
              <a:spcBef>
                <a:spcPct val="30000"/>
              </a:spcBef>
              <a:spcAft>
                <a:spcPct val="0"/>
              </a:spcAft>
              <a:defRPr sz="1200">
                <a:solidFill>
                  <a:schemeClr val="tx1"/>
                </a:solidFill>
                <a:latin typeface="Calibri" pitchFamily="34" charset="0"/>
              </a:defRPr>
            </a:lvl6pPr>
            <a:lvl7pPr marL="2976258" indent="-228943" eaLnBrk="0" fontAlgn="base" hangingPunct="0">
              <a:spcBef>
                <a:spcPct val="30000"/>
              </a:spcBef>
              <a:spcAft>
                <a:spcPct val="0"/>
              </a:spcAft>
              <a:defRPr sz="1200">
                <a:solidFill>
                  <a:schemeClr val="tx1"/>
                </a:solidFill>
                <a:latin typeface="Calibri" pitchFamily="34" charset="0"/>
              </a:defRPr>
            </a:lvl7pPr>
            <a:lvl8pPr marL="3434144" indent="-228943" eaLnBrk="0" fontAlgn="base" hangingPunct="0">
              <a:spcBef>
                <a:spcPct val="30000"/>
              </a:spcBef>
              <a:spcAft>
                <a:spcPct val="0"/>
              </a:spcAft>
              <a:defRPr sz="1200">
                <a:solidFill>
                  <a:schemeClr val="tx1"/>
                </a:solidFill>
                <a:latin typeface="Calibri" pitchFamily="34" charset="0"/>
              </a:defRPr>
            </a:lvl8pPr>
            <a:lvl9pPr marL="3892029" indent="-228943" eaLnBrk="0" fontAlgn="base" hangingPunct="0">
              <a:spcBef>
                <a:spcPct val="30000"/>
              </a:spcBef>
              <a:spcAft>
                <a:spcPct val="0"/>
              </a:spcAft>
              <a:defRPr sz="1200">
                <a:solidFill>
                  <a:schemeClr val="tx1"/>
                </a:solidFill>
                <a:latin typeface="Calibri" pitchFamily="34" charset="0"/>
              </a:defRPr>
            </a:lvl9pPr>
          </a:lstStyle>
          <a:p>
            <a:pPr fontAlgn="base">
              <a:spcBef>
                <a:spcPct val="0"/>
              </a:spcBef>
              <a:spcAft>
                <a:spcPct val="0"/>
              </a:spcAft>
            </a:pPr>
            <a:fld id="{5E19B20D-FEE1-4866-BE81-E990001235AF}" type="slidenum">
              <a:rPr lang="en-CA" altLang="en-US" smtClean="0">
                <a:solidFill>
                  <a:srgbClr val="000000"/>
                </a:solidFill>
                <a:ea typeface="MS PGothic" pitchFamily="34" charset="-128"/>
              </a:rPr>
              <a:pPr fontAlgn="base">
                <a:spcBef>
                  <a:spcPct val="0"/>
                </a:spcBef>
                <a:spcAft>
                  <a:spcPct val="0"/>
                </a:spcAft>
              </a:pPr>
              <a:t>33</a:t>
            </a:fld>
            <a:endParaRPr lang="fr-CA" altLang="en-US" dirty="0" smtClean="0">
              <a:solidFill>
                <a:srgbClr val="000000"/>
              </a:solidFill>
              <a:ea typeface="MS PGothic" pitchFamily="34" charset="-128"/>
            </a:endParaRPr>
          </a:p>
        </p:txBody>
      </p:sp>
      <p:sp>
        <p:nvSpPr>
          <p:cNvPr id="1208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dirty="0" smtClean="0">
              <a:ea typeface="Geneva"/>
              <a:cs typeface="Geneva"/>
            </a:endParaRPr>
          </a:p>
        </p:txBody>
      </p:sp>
    </p:spTree>
    <p:extLst>
      <p:ext uri="{BB962C8B-B14F-4D97-AF65-F5344CB8AC3E}">
        <p14:creationId xmlns:p14="http://schemas.microsoft.com/office/powerpoint/2010/main" val="1282834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EE0C4CBB-A6A5-41DC-A8A9-E31248F96531}" type="slidenum">
              <a:rPr lang="en-CA" smtClean="0"/>
              <a:pPr>
                <a:defRPr/>
              </a:pPr>
              <a:t>34</a:t>
            </a:fld>
            <a:endParaRPr lang="fr-CA" dirty="0"/>
          </a:p>
        </p:txBody>
      </p:sp>
    </p:spTree>
    <p:extLst>
      <p:ext uri="{BB962C8B-B14F-4D97-AF65-F5344CB8AC3E}">
        <p14:creationId xmlns:p14="http://schemas.microsoft.com/office/powerpoint/2010/main" val="2501459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0390F972-849A-4828-BD75-475D970E62EA}" type="slidenum">
              <a:rPr lang="en-CA" smtClean="0"/>
              <a:pPr>
                <a:defRPr/>
              </a:pPr>
              <a:t>4</a:t>
            </a:fld>
            <a:endParaRPr lang="fr-CA" dirty="0"/>
          </a:p>
        </p:txBody>
      </p:sp>
    </p:spTree>
    <p:extLst>
      <p:ext uri="{BB962C8B-B14F-4D97-AF65-F5344CB8AC3E}">
        <p14:creationId xmlns:p14="http://schemas.microsoft.com/office/powerpoint/2010/main" val="1135927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CA" altLang="en-US" dirty="0" smtClean="0"/>
          </a:p>
        </p:txBody>
      </p:sp>
    </p:spTree>
    <p:extLst>
      <p:ext uri="{BB962C8B-B14F-4D97-AF65-F5344CB8AC3E}">
        <p14:creationId xmlns:p14="http://schemas.microsoft.com/office/powerpoint/2010/main" val="3168629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CA" altLang="en-US" dirty="0" smtClean="0">
              <a:latin typeface="Times" pitchFamily="18" charset="0"/>
            </a:endParaRPr>
          </a:p>
        </p:txBody>
      </p:sp>
    </p:spTree>
    <p:extLst>
      <p:ext uri="{BB962C8B-B14F-4D97-AF65-F5344CB8AC3E}">
        <p14:creationId xmlns:p14="http://schemas.microsoft.com/office/powerpoint/2010/main" val="2292848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A" altLang="en-US" dirty="0" smtClean="0">
                <a:latin typeface="Times" pitchFamily="18" charset="0"/>
              </a:rPr>
              <a:t>Problème ou idée</a:t>
            </a:r>
          </a:p>
          <a:p>
            <a:pPr eaLnBrk="1" hangingPunct="1">
              <a:spcBef>
                <a:spcPct val="0"/>
              </a:spcBef>
            </a:pPr>
            <a:r>
              <a:rPr lang="fr-CA" altLang="en-US" dirty="0" smtClean="0">
                <a:latin typeface="Times" pitchFamily="18" charset="0"/>
              </a:rPr>
              <a:t>Demande de correction (CD) – minutes par semaine</a:t>
            </a:r>
          </a:p>
          <a:p>
            <a:pPr eaLnBrk="1" hangingPunct="1">
              <a:spcBef>
                <a:spcPct val="0"/>
              </a:spcBef>
            </a:pPr>
            <a:r>
              <a:rPr lang="fr-CA" altLang="en-US" dirty="0" smtClean="0">
                <a:latin typeface="Times" pitchFamily="18" charset="0"/>
              </a:rPr>
              <a:t>Un employé doit marcher 30 pieds pour obtenir des documents pour le dossier</a:t>
            </a:r>
          </a:p>
          <a:p>
            <a:pPr eaLnBrk="1" hangingPunct="1">
              <a:spcBef>
                <a:spcPct val="0"/>
              </a:spcBef>
            </a:pPr>
            <a:r>
              <a:rPr lang="fr-CA" altLang="en-US" baseline="0" dirty="0" smtClean="0">
                <a:latin typeface="Times" pitchFamily="18" charset="0"/>
              </a:rPr>
              <a:t>CD : 60 min</a:t>
            </a:r>
          </a:p>
          <a:p>
            <a:pPr eaLnBrk="1" hangingPunct="1">
              <a:spcBef>
                <a:spcPct val="0"/>
              </a:spcBef>
            </a:pPr>
            <a:endParaRPr lang="fr-CA" altLang="en-US" dirty="0" smtClean="0">
              <a:latin typeface="Times" pitchFamily="18" charset="0"/>
            </a:endParaRPr>
          </a:p>
        </p:txBody>
      </p:sp>
    </p:spTree>
    <p:extLst>
      <p:ext uri="{BB962C8B-B14F-4D97-AF65-F5344CB8AC3E}">
        <p14:creationId xmlns:p14="http://schemas.microsoft.com/office/powerpoint/2010/main" val="3435506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CA" altLang="en-US" dirty="0" smtClean="0">
              <a:latin typeface="Times" pitchFamily="18" charset="0"/>
            </a:endParaRPr>
          </a:p>
        </p:txBody>
      </p:sp>
    </p:spTree>
    <p:extLst>
      <p:ext uri="{BB962C8B-B14F-4D97-AF65-F5344CB8AC3E}">
        <p14:creationId xmlns:p14="http://schemas.microsoft.com/office/powerpoint/2010/main" val="875765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CBA4DBF8-EB13-4650-A7D5-8093C3EEAD33}" type="slidenum">
              <a:rPr lang="en-CA" smtClean="0"/>
              <a:pPr>
                <a:defRPr/>
              </a:pPr>
              <a:t>9</a:t>
            </a:fld>
            <a:endParaRPr lang="fr-CA" dirty="0"/>
          </a:p>
        </p:txBody>
      </p:sp>
    </p:spTree>
    <p:extLst>
      <p:ext uri="{BB962C8B-B14F-4D97-AF65-F5344CB8AC3E}">
        <p14:creationId xmlns:p14="http://schemas.microsoft.com/office/powerpoint/2010/main" val="5785749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RB-Cover-pp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7175"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23" name="Rectangle 3"/>
          <p:cNvSpPr>
            <a:spLocks noGrp="1" noChangeArrowheads="1"/>
          </p:cNvSpPr>
          <p:nvPr>
            <p:ph type="ctrTitle"/>
          </p:nvPr>
        </p:nvSpPr>
        <p:spPr>
          <a:xfrm>
            <a:off x="2209800" y="2590800"/>
            <a:ext cx="5029200" cy="2057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3200">
                <a:solidFill>
                  <a:schemeClr val="bg1"/>
                </a:solidFill>
              </a:defRPr>
            </a:lvl1pPr>
          </a:lstStyle>
          <a:p>
            <a:pPr lvl="0"/>
            <a:r>
              <a:rPr lang="en-US" noProof="0" smtClean="0"/>
              <a:t>Click to edit Master title style</a:t>
            </a:r>
            <a:endParaRPr lang="en-CA" noProof="0" smtClean="0"/>
          </a:p>
        </p:txBody>
      </p:sp>
      <p:sp>
        <p:nvSpPr>
          <p:cNvPr id="184324" name="Rectangle 4"/>
          <p:cNvSpPr>
            <a:spLocks noGrp="1" noChangeArrowheads="1"/>
          </p:cNvSpPr>
          <p:nvPr>
            <p:ph type="subTitle" idx="1"/>
          </p:nvPr>
        </p:nvSpPr>
        <p:spPr>
          <a:xfrm>
            <a:off x="2209800" y="5029200"/>
            <a:ext cx="5029200" cy="6858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0" indent="0">
              <a:buFont typeface="Wingdings" pitchFamily="2" charset="2"/>
              <a:buNone/>
              <a:defRPr sz="1700" i="1">
                <a:solidFill>
                  <a:schemeClr val="bg1"/>
                </a:solidFill>
              </a:defRPr>
            </a:lvl1pPr>
          </a:lstStyle>
          <a:p>
            <a:pPr lvl="0"/>
            <a:r>
              <a:rPr lang="en-US" noProof="0" smtClean="0"/>
              <a:t>Click to edit Master subtitle style</a:t>
            </a:r>
            <a:endParaRPr lang="en-CA" noProof="0" smtClean="0"/>
          </a:p>
        </p:txBody>
      </p:sp>
    </p:spTree>
    <p:extLst>
      <p:ext uri="{BB962C8B-B14F-4D97-AF65-F5344CB8AC3E}">
        <p14:creationId xmlns:p14="http://schemas.microsoft.com/office/powerpoint/2010/main" val="2523966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8D4AD99D-CA92-4877-9930-2ADA8509E72A}" type="slidenum">
              <a:rPr lang="en-US"/>
              <a:pPr>
                <a:defRPr/>
              </a:pPr>
              <a:t>‹#›</a:t>
            </a:fld>
            <a:endParaRPr lang="en-US" dirty="0"/>
          </a:p>
        </p:txBody>
      </p:sp>
    </p:spTree>
    <p:extLst>
      <p:ext uri="{BB962C8B-B14F-4D97-AF65-F5344CB8AC3E}">
        <p14:creationId xmlns:p14="http://schemas.microsoft.com/office/powerpoint/2010/main" val="906633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E716CBDC-46E3-43C0-A885-AA3FE31B6AEE}" type="slidenum">
              <a:rPr lang="en-US"/>
              <a:pPr>
                <a:defRPr/>
              </a:pPr>
              <a:t>‹#›</a:t>
            </a:fld>
            <a:endParaRPr lang="en-US" dirty="0"/>
          </a:p>
        </p:txBody>
      </p:sp>
    </p:spTree>
    <p:extLst>
      <p:ext uri="{BB962C8B-B14F-4D97-AF65-F5344CB8AC3E}">
        <p14:creationId xmlns:p14="http://schemas.microsoft.com/office/powerpoint/2010/main" val="1594431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2819400"/>
            <a:ext cx="7391400" cy="3276600"/>
          </a:xfrm>
        </p:spPr>
        <p:txBody>
          <a:bodyPr/>
          <a:lstStyle/>
          <a:p>
            <a:pPr lvl="0"/>
            <a:r>
              <a:rPr lang="en-US" noProof="0" dirty="0" smtClean="0"/>
              <a:t>Click icon to add table</a:t>
            </a:r>
            <a:endParaRPr lang="en-US" noProof="0" dirty="0"/>
          </a:p>
        </p:txBody>
      </p:sp>
      <p:sp>
        <p:nvSpPr>
          <p:cNvPr id="4"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B754D9B8-632C-4CD0-9611-AF856FE2F0CA}" type="slidenum">
              <a:rPr lang="en-US"/>
              <a:pPr>
                <a:defRPr/>
              </a:pPr>
              <a:t>‹#›</a:t>
            </a:fld>
            <a:endParaRPr lang="en-US" dirty="0"/>
          </a:p>
        </p:txBody>
      </p:sp>
    </p:spTree>
    <p:extLst>
      <p:ext uri="{BB962C8B-B14F-4D97-AF65-F5344CB8AC3E}">
        <p14:creationId xmlns:p14="http://schemas.microsoft.com/office/powerpoint/2010/main" val="3532369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CISR-Cover-ppt"/>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2067" name="Rectangle 3"/>
          <p:cNvSpPr>
            <a:spLocks noGrp="1" noChangeArrowheads="1"/>
          </p:cNvSpPr>
          <p:nvPr>
            <p:ph type="ctrTitle"/>
          </p:nvPr>
        </p:nvSpPr>
        <p:spPr>
          <a:xfrm>
            <a:off x="2209800" y="2590800"/>
            <a:ext cx="5029200" cy="2057400"/>
          </a:xfrm>
        </p:spPr>
        <p:txBody>
          <a:bodyPr/>
          <a:lstStyle>
            <a:lvl1pPr>
              <a:defRPr/>
            </a:lvl1pPr>
          </a:lstStyle>
          <a:p>
            <a:r>
              <a:rPr lang="en-CA"/>
              <a:t>Click to edit Master title style</a:t>
            </a:r>
          </a:p>
        </p:txBody>
      </p:sp>
      <p:sp>
        <p:nvSpPr>
          <p:cNvPr id="472068" name="Rectangle 4"/>
          <p:cNvSpPr>
            <a:spLocks noGrp="1" noChangeArrowheads="1"/>
          </p:cNvSpPr>
          <p:nvPr>
            <p:ph type="subTitle" idx="1"/>
          </p:nvPr>
        </p:nvSpPr>
        <p:spPr>
          <a:xfrm>
            <a:off x="2209800" y="5029200"/>
            <a:ext cx="5029200" cy="685800"/>
          </a:xfrm>
        </p:spPr>
        <p:txBody>
          <a:bodyPr/>
          <a:lstStyle>
            <a:lvl1pPr marL="0" indent="0" algn="ctr">
              <a:buFont typeface="Wingdings" pitchFamily="2" charset="2"/>
              <a:buNone/>
              <a:defRPr/>
            </a:lvl1pPr>
          </a:lstStyle>
          <a:p>
            <a:r>
              <a:rPr lang="en-CA"/>
              <a:t>Click to edit Master subtitle style</a:t>
            </a:r>
          </a:p>
        </p:txBody>
      </p:sp>
    </p:spTree>
    <p:extLst>
      <p:ext uri="{BB962C8B-B14F-4D97-AF65-F5344CB8AC3E}">
        <p14:creationId xmlns:p14="http://schemas.microsoft.com/office/powerpoint/2010/main" val="225799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6DDC0159-CB58-4187-B66C-BE0F67010573}" type="slidenum">
              <a:rPr lang="en-CA"/>
              <a:pPr>
                <a:defRPr/>
              </a:pPr>
              <a:t>‹#›</a:t>
            </a:fld>
            <a:endParaRPr lang="en-CA" dirty="0"/>
          </a:p>
        </p:txBody>
      </p:sp>
    </p:spTree>
    <p:extLst>
      <p:ext uri="{BB962C8B-B14F-4D97-AF65-F5344CB8AC3E}">
        <p14:creationId xmlns:p14="http://schemas.microsoft.com/office/powerpoint/2010/main" val="2659809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2E6E4A61-5662-4140-BCFB-2CC493F153A6}" type="slidenum">
              <a:rPr lang="en-CA"/>
              <a:pPr>
                <a:defRPr/>
              </a:pPr>
              <a:t>‹#›</a:t>
            </a:fld>
            <a:endParaRPr lang="en-CA" dirty="0"/>
          </a:p>
        </p:txBody>
      </p:sp>
    </p:spTree>
    <p:extLst>
      <p:ext uri="{BB962C8B-B14F-4D97-AF65-F5344CB8AC3E}">
        <p14:creationId xmlns:p14="http://schemas.microsoft.com/office/powerpoint/2010/main" val="15377719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F76BBA9D-1BC0-43F3-88FF-0017F8419F09}" type="slidenum">
              <a:rPr lang="en-CA"/>
              <a:pPr>
                <a:defRPr/>
              </a:pPr>
              <a:t>‹#›</a:t>
            </a:fld>
            <a:endParaRPr lang="en-CA" dirty="0"/>
          </a:p>
        </p:txBody>
      </p:sp>
    </p:spTree>
    <p:extLst>
      <p:ext uri="{BB962C8B-B14F-4D97-AF65-F5344CB8AC3E}">
        <p14:creationId xmlns:p14="http://schemas.microsoft.com/office/powerpoint/2010/main" val="930865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2C93ED60-D756-4680-A6AA-8B5EB7B8F327}" type="slidenum">
              <a:rPr lang="en-CA"/>
              <a:pPr>
                <a:defRPr/>
              </a:pPr>
              <a:t>‹#›</a:t>
            </a:fld>
            <a:endParaRPr lang="en-CA" dirty="0"/>
          </a:p>
        </p:txBody>
      </p:sp>
    </p:spTree>
    <p:extLst>
      <p:ext uri="{BB962C8B-B14F-4D97-AF65-F5344CB8AC3E}">
        <p14:creationId xmlns:p14="http://schemas.microsoft.com/office/powerpoint/2010/main" val="2377820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CB49FB41-33E8-4CE5-8CAA-637A24EE6B78}" type="slidenum">
              <a:rPr lang="en-CA"/>
              <a:pPr>
                <a:defRPr/>
              </a:pPr>
              <a:t>‹#›</a:t>
            </a:fld>
            <a:endParaRPr lang="en-CA" dirty="0"/>
          </a:p>
        </p:txBody>
      </p:sp>
    </p:spTree>
    <p:extLst>
      <p:ext uri="{BB962C8B-B14F-4D97-AF65-F5344CB8AC3E}">
        <p14:creationId xmlns:p14="http://schemas.microsoft.com/office/powerpoint/2010/main" val="1929332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3FBB592B-BA33-4F03-9869-65589B24A498}" type="slidenum">
              <a:rPr lang="en-CA"/>
              <a:pPr>
                <a:defRPr/>
              </a:pPr>
              <a:t>‹#›</a:t>
            </a:fld>
            <a:endParaRPr lang="en-CA" dirty="0"/>
          </a:p>
        </p:txBody>
      </p:sp>
    </p:spTree>
    <p:extLst>
      <p:ext uri="{BB962C8B-B14F-4D97-AF65-F5344CB8AC3E}">
        <p14:creationId xmlns:p14="http://schemas.microsoft.com/office/powerpoint/2010/main" val="445227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7A8A62F2-629D-47A6-AC6B-469701596D9B}" type="slidenum">
              <a:rPr lang="en-US"/>
              <a:pPr>
                <a:defRPr/>
              </a:pPr>
              <a:t>‹#›</a:t>
            </a:fld>
            <a:endParaRPr lang="en-US" dirty="0"/>
          </a:p>
        </p:txBody>
      </p:sp>
    </p:spTree>
    <p:extLst>
      <p:ext uri="{BB962C8B-B14F-4D97-AF65-F5344CB8AC3E}">
        <p14:creationId xmlns:p14="http://schemas.microsoft.com/office/powerpoint/2010/main" val="5657463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A0C18F6B-11C5-4F35-BED8-F4FE7D7AE120}" type="slidenum">
              <a:rPr lang="en-CA"/>
              <a:pPr>
                <a:defRPr/>
              </a:pPr>
              <a:t>‹#›</a:t>
            </a:fld>
            <a:endParaRPr lang="en-CA" dirty="0"/>
          </a:p>
        </p:txBody>
      </p:sp>
    </p:spTree>
    <p:extLst>
      <p:ext uri="{BB962C8B-B14F-4D97-AF65-F5344CB8AC3E}">
        <p14:creationId xmlns:p14="http://schemas.microsoft.com/office/powerpoint/2010/main" val="3417325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9D3ED21E-D79A-45E3-93C2-8DEAE059799E}" type="slidenum">
              <a:rPr lang="en-CA"/>
              <a:pPr>
                <a:defRPr/>
              </a:pPr>
              <a:t>‹#›</a:t>
            </a:fld>
            <a:endParaRPr lang="en-CA" dirty="0"/>
          </a:p>
        </p:txBody>
      </p:sp>
    </p:spTree>
    <p:extLst>
      <p:ext uri="{BB962C8B-B14F-4D97-AF65-F5344CB8AC3E}">
        <p14:creationId xmlns:p14="http://schemas.microsoft.com/office/powerpoint/2010/main" val="28986992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2159BBBF-7B26-41DA-8FED-BA1104E4A97B}" type="slidenum">
              <a:rPr lang="en-CA"/>
              <a:pPr>
                <a:defRPr/>
              </a:pPr>
              <a:t>‹#›</a:t>
            </a:fld>
            <a:endParaRPr lang="en-CA" dirty="0"/>
          </a:p>
        </p:txBody>
      </p:sp>
    </p:spTree>
    <p:extLst>
      <p:ext uri="{BB962C8B-B14F-4D97-AF65-F5344CB8AC3E}">
        <p14:creationId xmlns:p14="http://schemas.microsoft.com/office/powerpoint/2010/main" val="40327731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447800"/>
            <a:ext cx="184785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447800"/>
            <a:ext cx="539115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eaLnBrk="1" fontAlgn="auto" hangingPunct="1">
              <a:spcBef>
                <a:spcPts val="0"/>
              </a:spcBef>
              <a:spcAft>
                <a:spcPts val="0"/>
              </a:spcAft>
              <a:defRPr/>
            </a:lvl1pPr>
          </a:lstStyle>
          <a:p>
            <a:pPr>
              <a:defRPr/>
            </a:pPr>
            <a:fld id="{F12A36DC-77B0-4AF7-AFE5-F103AC423AEB}" type="slidenum">
              <a:rPr lang="en-CA"/>
              <a:pPr>
                <a:defRPr/>
              </a:pPr>
              <a:t>‹#›</a:t>
            </a:fld>
            <a:endParaRPr lang="en-CA" dirty="0"/>
          </a:p>
        </p:txBody>
      </p:sp>
    </p:spTree>
    <p:extLst>
      <p:ext uri="{BB962C8B-B14F-4D97-AF65-F5344CB8AC3E}">
        <p14:creationId xmlns:p14="http://schemas.microsoft.com/office/powerpoint/2010/main" val="20360845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14478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192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eaLnBrk="1" fontAlgn="auto" hangingPunct="1">
              <a:spcBef>
                <a:spcPts val="0"/>
              </a:spcBef>
              <a:spcAft>
                <a:spcPts val="0"/>
              </a:spcAft>
              <a:defRPr/>
            </a:lvl1pPr>
          </a:lstStyle>
          <a:p>
            <a:pPr>
              <a:defRPr/>
            </a:pPr>
            <a:fld id="{B473D275-52BF-4CFD-89DC-D82D4E89E0BF}" type="slidenum">
              <a:rPr lang="en-CA"/>
              <a:pPr>
                <a:defRPr/>
              </a:pPr>
              <a:t>‹#›</a:t>
            </a:fld>
            <a:endParaRPr lang="en-CA" dirty="0"/>
          </a:p>
        </p:txBody>
      </p:sp>
    </p:spTree>
    <p:extLst>
      <p:ext uri="{BB962C8B-B14F-4D97-AF65-F5344CB8AC3E}">
        <p14:creationId xmlns:p14="http://schemas.microsoft.com/office/powerpoint/2010/main" val="593278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EEF3D74A-90EE-423A-8B26-AB8BE54F37AF}" type="slidenum">
              <a:rPr lang="en-US"/>
              <a:pPr>
                <a:defRPr/>
              </a:pPr>
              <a:t>‹#›</a:t>
            </a:fld>
            <a:endParaRPr lang="en-US" dirty="0"/>
          </a:p>
        </p:txBody>
      </p:sp>
    </p:spTree>
    <p:extLst>
      <p:ext uri="{BB962C8B-B14F-4D97-AF65-F5344CB8AC3E}">
        <p14:creationId xmlns:p14="http://schemas.microsoft.com/office/powerpoint/2010/main" val="2267566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2819400"/>
            <a:ext cx="3619500" cy="3276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DC4774BE-A8ED-43D1-8E90-BC6614C905CF}" type="slidenum">
              <a:rPr lang="en-US"/>
              <a:pPr>
                <a:defRPr/>
              </a:pPr>
              <a:t>‹#›</a:t>
            </a:fld>
            <a:endParaRPr lang="en-US" dirty="0"/>
          </a:p>
        </p:txBody>
      </p:sp>
    </p:spTree>
    <p:extLst>
      <p:ext uri="{BB962C8B-B14F-4D97-AF65-F5344CB8AC3E}">
        <p14:creationId xmlns:p14="http://schemas.microsoft.com/office/powerpoint/2010/main" val="870985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17FF68B7-2A6D-4205-822E-2BFF382911F6}" type="slidenum">
              <a:rPr lang="en-US"/>
              <a:pPr>
                <a:defRPr/>
              </a:pPr>
              <a:t>‹#›</a:t>
            </a:fld>
            <a:endParaRPr lang="en-US" dirty="0"/>
          </a:p>
        </p:txBody>
      </p:sp>
    </p:spTree>
    <p:extLst>
      <p:ext uri="{BB962C8B-B14F-4D97-AF65-F5344CB8AC3E}">
        <p14:creationId xmlns:p14="http://schemas.microsoft.com/office/powerpoint/2010/main" val="4289707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D7B09356-6FC0-46F2-BA1F-22DEADDD11C0}" type="slidenum">
              <a:rPr lang="en-US"/>
              <a:pPr>
                <a:defRPr/>
              </a:pPr>
              <a:t>‹#›</a:t>
            </a:fld>
            <a:endParaRPr lang="en-US" dirty="0"/>
          </a:p>
        </p:txBody>
      </p:sp>
    </p:spTree>
    <p:extLst>
      <p:ext uri="{BB962C8B-B14F-4D97-AF65-F5344CB8AC3E}">
        <p14:creationId xmlns:p14="http://schemas.microsoft.com/office/powerpoint/2010/main" val="28167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19071C73-3840-4D12-8795-E4F0C9AA1B8C}" type="slidenum">
              <a:rPr lang="en-US"/>
              <a:pPr>
                <a:defRPr/>
              </a:pPr>
              <a:t>‹#›</a:t>
            </a:fld>
            <a:endParaRPr lang="en-US" dirty="0"/>
          </a:p>
        </p:txBody>
      </p:sp>
    </p:spTree>
    <p:extLst>
      <p:ext uri="{BB962C8B-B14F-4D97-AF65-F5344CB8AC3E}">
        <p14:creationId xmlns:p14="http://schemas.microsoft.com/office/powerpoint/2010/main" val="3498213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2592060F-52B9-4628-8E47-7AFC9280533E}" type="slidenum">
              <a:rPr lang="en-US"/>
              <a:pPr>
                <a:defRPr/>
              </a:pPr>
              <a:t>‹#›</a:t>
            </a:fld>
            <a:endParaRPr lang="en-US" dirty="0"/>
          </a:p>
        </p:txBody>
      </p:sp>
    </p:spTree>
    <p:extLst>
      <p:ext uri="{BB962C8B-B14F-4D97-AF65-F5344CB8AC3E}">
        <p14:creationId xmlns:p14="http://schemas.microsoft.com/office/powerpoint/2010/main" val="644688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p:txBody>
          <a:bodyPr/>
          <a:lstStyle>
            <a:lvl1pPr eaLnBrk="1" fontAlgn="auto" hangingPunct="1">
              <a:spcBef>
                <a:spcPts val="0"/>
              </a:spcBef>
              <a:spcAft>
                <a:spcPts val="0"/>
              </a:spcAft>
              <a:defRPr baseline="0"/>
            </a:lvl1pPr>
          </a:lstStyle>
          <a:p>
            <a:pPr>
              <a:defRPr/>
            </a:pPr>
            <a:fld id="{9B176C74-4257-423F-96DF-6CC13B467A02}" type="slidenum">
              <a:rPr lang="en-US"/>
              <a:pPr>
                <a:defRPr/>
              </a:pPr>
              <a:t>‹#›</a:t>
            </a:fld>
            <a:endParaRPr lang="en-US" dirty="0"/>
          </a:p>
        </p:txBody>
      </p:sp>
    </p:spTree>
    <p:extLst>
      <p:ext uri="{BB962C8B-B14F-4D97-AF65-F5344CB8AC3E}">
        <p14:creationId xmlns:p14="http://schemas.microsoft.com/office/powerpoint/2010/main" val="3445814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6" name="Picture 18" descr="CISR-Inside-ppt"/>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12"/>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n-CA" altLang="en-US" smtClean="0"/>
          </a:p>
        </p:txBody>
      </p:sp>
      <p:sp>
        <p:nvSpPr>
          <p:cNvPr id="1028" name="Rectangle 13"/>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CA" altLang="en-US" smtClean="0"/>
          </a:p>
        </p:txBody>
      </p:sp>
      <p:sp>
        <p:nvSpPr>
          <p:cNvPr id="1039" name="Rectangle 15"/>
          <p:cNvSpPr>
            <a:spLocks noGrp="1" noChangeArrowheads="1"/>
          </p:cNvSpPr>
          <p:nvPr>
            <p:ph type="sldNum" sz="quarter" idx="4"/>
          </p:nvPr>
        </p:nvSpPr>
        <p:spPr bwMode="auto">
          <a:xfrm>
            <a:off x="67056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defRPr sz="1000" baseline="-25000">
                <a:solidFill>
                  <a:srgbClr val="7C6A55"/>
                </a:solidFill>
                <a:latin typeface="Arial" charset="0"/>
                <a:ea typeface="+mn-ea"/>
                <a:cs typeface="+mn-cs"/>
              </a:defRPr>
            </a:lvl1pPr>
          </a:lstStyle>
          <a:p>
            <a:pPr>
              <a:defRPr/>
            </a:pPr>
            <a:fld id="{0E8FF7F4-74CF-4C9F-8017-BC35193B8B3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365" r:id="rId1"/>
    <p:sldLayoutId id="2147484366" r:id="rId2"/>
    <p:sldLayoutId id="2147484367" r:id="rId3"/>
    <p:sldLayoutId id="2147484368" r:id="rId4"/>
    <p:sldLayoutId id="2147484369" r:id="rId5"/>
    <p:sldLayoutId id="2147484370" r:id="rId6"/>
    <p:sldLayoutId id="2147484371" r:id="rId7"/>
    <p:sldLayoutId id="2147484372" r:id="rId8"/>
    <p:sldLayoutId id="2147484373" r:id="rId9"/>
    <p:sldLayoutId id="2147484374" r:id="rId10"/>
    <p:sldLayoutId id="2147484375" r:id="rId11"/>
    <p:sldLayoutId id="2147484376"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6pPr>
      <a:lvl7pPr marL="9144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7pPr>
      <a:lvl8pPr marL="13716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8pPr>
      <a:lvl9pPr marL="1828800" algn="l" rtl="0" eaLnBrk="1" fontAlgn="base" hangingPunct="1">
        <a:lnSpc>
          <a:spcPts val="4000"/>
        </a:lnSpc>
        <a:spcBef>
          <a:spcPct val="0"/>
        </a:spcBef>
        <a:spcAft>
          <a:spcPct val="0"/>
        </a:spcAft>
        <a:defRPr sz="4400" b="1">
          <a:solidFill>
            <a:schemeClr val="tx2"/>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6E6CC"/>
        </a:solidFill>
        <a:effectLst/>
      </p:bgPr>
    </p:bg>
    <p:spTree>
      <p:nvGrpSpPr>
        <p:cNvPr id="1" name=""/>
        <p:cNvGrpSpPr/>
        <p:nvPr/>
      </p:nvGrpSpPr>
      <p:grpSpPr>
        <a:xfrm>
          <a:off x="0" y="0"/>
          <a:ext cx="0" cy="0"/>
          <a:chOff x="0" y="0"/>
          <a:chExt cx="0" cy="0"/>
        </a:xfrm>
      </p:grpSpPr>
      <p:pic>
        <p:nvPicPr>
          <p:cNvPr id="2050" name="Picture 10" descr="CISR-Inside-ppt"/>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588" y="0"/>
            <a:ext cx="9147176"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1219200" y="1447800"/>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title style</a:t>
            </a:r>
          </a:p>
        </p:txBody>
      </p:sp>
      <p:sp>
        <p:nvSpPr>
          <p:cNvPr id="2052" name="Rectangle 4"/>
          <p:cNvSpPr>
            <a:spLocks noGrp="1" noChangeArrowheads="1"/>
          </p:cNvSpPr>
          <p:nvPr>
            <p:ph type="body" idx="1"/>
          </p:nvPr>
        </p:nvSpPr>
        <p:spPr bwMode="auto">
          <a:xfrm>
            <a:off x="1219200" y="2819400"/>
            <a:ext cx="7391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471045" name="Rectangle 5"/>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000">
                <a:solidFill>
                  <a:srgbClr val="000000"/>
                </a:solidFill>
                <a:latin typeface="Arial" charset="0"/>
                <a:ea typeface="ＭＳ Ｐゴシック" charset="-128"/>
                <a:cs typeface="+mn-cs"/>
              </a:defRPr>
            </a:lvl1pPr>
          </a:lstStyle>
          <a:p>
            <a:pPr>
              <a:defRPr/>
            </a:pPr>
            <a:fld id="{FC958A82-B1C4-4994-8477-633978309C4B}" type="slidenum">
              <a:rPr lang="en-CA"/>
              <a:pPr>
                <a:defRPr/>
              </a:pPr>
              <a:t>‹#›</a:t>
            </a:fld>
            <a:endParaRPr lang="en-CA" dirty="0"/>
          </a:p>
        </p:txBody>
      </p:sp>
    </p:spTree>
  </p:cSld>
  <p:clrMap bg1="lt1" tx1="dk1" bg2="lt2" tx2="dk2" accent1="accent1" accent2="accent2" accent3="accent3" accent4="accent4" accent5="accent5" accent6="accent6" hlink="hlink" folHlink="folHlink"/>
  <p:sldLayoutIdLst>
    <p:sldLayoutId id="2147484377" r:id="rId1"/>
    <p:sldLayoutId id="2147484378" r:id="rId2"/>
    <p:sldLayoutId id="2147484379" r:id="rId3"/>
    <p:sldLayoutId id="2147484380" r:id="rId4"/>
    <p:sldLayoutId id="2147484381" r:id="rId5"/>
    <p:sldLayoutId id="2147484382" r:id="rId6"/>
    <p:sldLayoutId id="2147484383" r:id="rId7"/>
    <p:sldLayoutId id="2147484384" r:id="rId8"/>
    <p:sldLayoutId id="2147484385" r:id="rId9"/>
    <p:sldLayoutId id="2147484386" r:id="rId10"/>
    <p:sldLayoutId id="2147484387" r:id="rId11"/>
    <p:sldLayoutId id="2147484388" r:id="rId12"/>
  </p:sldLayoutIdLst>
  <p:hf hdr="0" ftr="0" dt="0"/>
  <p:txStyles>
    <p:titleStyle>
      <a:lvl1pPr algn="l" rtl="0" eaLnBrk="0" fontAlgn="base" hangingPunct="0">
        <a:lnSpc>
          <a:spcPts val="4000"/>
        </a:lnSpc>
        <a:spcBef>
          <a:spcPct val="0"/>
        </a:spcBef>
        <a:spcAft>
          <a:spcPct val="0"/>
        </a:spcAft>
        <a:defRPr sz="4400" b="1">
          <a:solidFill>
            <a:schemeClr val="tx2"/>
          </a:solidFill>
          <a:latin typeface="+mj-lt"/>
          <a:ea typeface="MS PGothic" pitchFamily="34" charset="-128"/>
          <a:cs typeface="+mj-cs"/>
        </a:defRPr>
      </a:lvl1pPr>
      <a:lvl2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2pPr>
      <a:lvl3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3pPr>
      <a:lvl4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4pPr>
      <a:lvl5pPr algn="l" rtl="0" eaLnBrk="0" fontAlgn="base" hangingPunct="0">
        <a:lnSpc>
          <a:spcPts val="4000"/>
        </a:lnSpc>
        <a:spcBef>
          <a:spcPct val="0"/>
        </a:spcBef>
        <a:spcAft>
          <a:spcPct val="0"/>
        </a:spcAft>
        <a:defRPr sz="4400" b="1">
          <a:solidFill>
            <a:schemeClr val="tx2"/>
          </a:solidFill>
          <a:latin typeface="Arial" charset="0"/>
          <a:ea typeface="MS PGothic" pitchFamily="34" charset="-128"/>
        </a:defRPr>
      </a:lvl5pPr>
      <a:lvl6pPr marL="457200" algn="l" rtl="0" fontAlgn="base">
        <a:lnSpc>
          <a:spcPts val="4000"/>
        </a:lnSpc>
        <a:spcBef>
          <a:spcPct val="0"/>
        </a:spcBef>
        <a:spcAft>
          <a:spcPct val="0"/>
        </a:spcAft>
        <a:defRPr sz="4400" b="1">
          <a:solidFill>
            <a:schemeClr val="tx2"/>
          </a:solidFill>
          <a:latin typeface="Arial" charset="0"/>
          <a:ea typeface="ＭＳ Ｐゴシック" charset="-128"/>
        </a:defRPr>
      </a:lvl6pPr>
      <a:lvl7pPr marL="914400" algn="l" rtl="0" fontAlgn="base">
        <a:lnSpc>
          <a:spcPts val="4000"/>
        </a:lnSpc>
        <a:spcBef>
          <a:spcPct val="0"/>
        </a:spcBef>
        <a:spcAft>
          <a:spcPct val="0"/>
        </a:spcAft>
        <a:defRPr sz="4400" b="1">
          <a:solidFill>
            <a:schemeClr val="tx2"/>
          </a:solidFill>
          <a:latin typeface="Arial" charset="0"/>
          <a:ea typeface="ＭＳ Ｐゴシック" charset="-128"/>
        </a:defRPr>
      </a:lvl7pPr>
      <a:lvl8pPr marL="1371600" algn="l" rtl="0" fontAlgn="base">
        <a:lnSpc>
          <a:spcPts val="4000"/>
        </a:lnSpc>
        <a:spcBef>
          <a:spcPct val="0"/>
        </a:spcBef>
        <a:spcAft>
          <a:spcPct val="0"/>
        </a:spcAft>
        <a:defRPr sz="4400" b="1">
          <a:solidFill>
            <a:schemeClr val="tx2"/>
          </a:solidFill>
          <a:latin typeface="Arial" charset="0"/>
          <a:ea typeface="ＭＳ Ｐゴシック" charset="-128"/>
        </a:defRPr>
      </a:lvl8pPr>
      <a:lvl9pPr marL="1828800" algn="l" rtl="0" fontAlgn="base">
        <a:lnSpc>
          <a:spcPts val="4000"/>
        </a:lnSpc>
        <a:spcBef>
          <a:spcPct val="0"/>
        </a:spcBef>
        <a:spcAft>
          <a:spcPct val="0"/>
        </a:spcAft>
        <a:defRPr sz="4400" b="1">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63A6B0"/>
        </a:buClr>
        <a:buFont typeface="Wingdings" pitchFamily="2" charset="2"/>
        <a:buChar char="§"/>
        <a:defRPr sz="30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rgbClr val="FF0035"/>
        </a:buClr>
        <a:buFont typeface="Wingdings" pitchFamily="2" charset="2"/>
        <a:buChar char="§"/>
        <a:defRPr sz="27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C7D19E"/>
        </a:buClr>
        <a:buFont typeface="Wingdings" pitchFamily="2" charset="2"/>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ea typeface="MS PGothic" pitchFamily="34" charset="-128"/>
        </a:defRPr>
      </a:lvl5pPr>
      <a:lvl6pPr marL="2514600" indent="-228600" algn="l" rtl="0" fontAlgn="base">
        <a:spcBef>
          <a:spcPct val="20000"/>
        </a:spcBef>
        <a:spcAft>
          <a:spcPct val="0"/>
        </a:spcAft>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11.jpeg"/><Relationship Id="rId5" Type="http://schemas.openxmlformats.org/officeDocument/2006/relationships/notesSlide" Target="../notesSlides/notesSlide13.xml"/><Relationship Id="rId4"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12.jpeg"/><Relationship Id="rId5" Type="http://schemas.openxmlformats.org/officeDocument/2006/relationships/notesSlide" Target="../notesSlides/notesSlide14.xml"/><Relationship Id="rId4"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tags" Target="../tags/tag56.xml"/><Relationship Id="rId3" Type="http://schemas.openxmlformats.org/officeDocument/2006/relationships/tags" Target="../tags/tag51.xml"/><Relationship Id="rId7" Type="http://schemas.openxmlformats.org/officeDocument/2006/relationships/tags" Target="../tags/tag55.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notesSlide" Target="../notesSlides/notesSlide17.xml"/><Relationship Id="rId5" Type="http://schemas.openxmlformats.org/officeDocument/2006/relationships/tags" Target="../tags/tag53.xml"/><Relationship Id="rId10" Type="http://schemas.openxmlformats.org/officeDocument/2006/relationships/slideLayout" Target="../slideLayouts/slideLayout2.xml"/><Relationship Id="rId4" Type="http://schemas.openxmlformats.org/officeDocument/2006/relationships/tags" Target="../tags/tag52.xml"/><Relationship Id="rId9" Type="http://schemas.openxmlformats.org/officeDocument/2006/relationships/tags" Target="../tags/tag57.xml"/></Relationships>
</file>

<file path=ppt/slides/_rels/slide18.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notesSlide" Target="../notesSlides/notesSlide18.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notesSlide" Target="../notesSlides/notesSlide19.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notesSlide" Target="../notesSlides/notesSlide2.xml"/><Relationship Id="rId9" Type="http://schemas.microsoft.com/office/2007/relationships/diagramDrawing" Target="../diagrams/drawing1.xml"/></Relationships>
</file>

<file path=ppt/slides/_rels/slide20.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notesSlide" Target="../notesSlides/notesSlide20.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notesSlide" Target="../notesSlides/notesSlide21.xml"/><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notesSlide" Target="../notesSlides/notesSlide22.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notesSlide" Target="../notesSlides/notesSlide23.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notesSlide" Target="../notesSlides/notesSlide24.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5" Type="http://schemas.openxmlformats.org/officeDocument/2006/relationships/notesSlide" Target="../notesSlides/notesSlide25.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notesSlide" Target="../notesSlides/notesSlide26.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87.xml"/><Relationship Id="rId7" Type="http://schemas.openxmlformats.org/officeDocument/2006/relationships/image" Target="../media/image13.png"/><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notesSlide" Target="../notesSlides/notesSlide27.xml"/><Relationship Id="rId5" Type="http://schemas.openxmlformats.org/officeDocument/2006/relationships/slideLayout" Target="../slideLayouts/slideLayout2.xml"/><Relationship Id="rId4" Type="http://schemas.openxmlformats.org/officeDocument/2006/relationships/tags" Target="../tags/tag88.xml"/></Relationships>
</file>

<file path=ppt/slides/_rels/slide28.xml.rels><?xml version="1.0" encoding="UTF-8" standalone="yes"?>
<Relationships xmlns="http://schemas.openxmlformats.org/package/2006/relationships"><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image" Target="../media/image14.png"/><Relationship Id="rId5" Type="http://schemas.openxmlformats.org/officeDocument/2006/relationships/notesSlide" Target="../notesSlides/notesSlide28.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tags" Target="../tags/tag94.xml"/><Relationship Id="rId7" Type="http://schemas.openxmlformats.org/officeDocument/2006/relationships/notesSlide" Target="../notesSlides/notesSlide29.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slideLayout" Target="../slideLayouts/slideLayout2.xml"/><Relationship Id="rId5" Type="http://schemas.openxmlformats.org/officeDocument/2006/relationships/tags" Target="../tags/tag96.xml"/><Relationship Id="rId4" Type="http://schemas.openxmlformats.org/officeDocument/2006/relationships/tags" Target="../tags/tag95.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5.png"/><Relationship Id="rId5" Type="http://schemas.openxmlformats.org/officeDocument/2006/relationships/notesSlide" Target="../notesSlides/notesSlide3.xml"/><Relationship Id="rId4"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5" Type="http://schemas.openxmlformats.org/officeDocument/2006/relationships/notesSlide" Target="../notesSlides/notesSlide30.xml"/><Relationship Id="rId4"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 Id="rId5" Type="http://schemas.openxmlformats.org/officeDocument/2006/relationships/notesSlide" Target="../notesSlides/notesSlide31.xml"/><Relationship Id="rId4"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 Id="rId5" Type="http://schemas.openxmlformats.org/officeDocument/2006/relationships/notesSlide" Target="../notesSlides/notesSlide32.xml"/><Relationship Id="rId4"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 Id="rId5" Type="http://schemas.openxmlformats.org/officeDocument/2006/relationships/notesSlide" Target="../notesSlides/notesSlide33.xml"/><Relationship Id="rId4"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0.xml"/><Relationship Id="rId1" Type="http://schemas.openxmlformats.org/officeDocument/2006/relationships/tags" Target="../tags/tag109.xml"/><Relationship Id="rId5" Type="http://schemas.openxmlformats.org/officeDocument/2006/relationships/image" Target="../media/image15.jpeg"/><Relationship Id="rId4" Type="http://schemas.openxmlformats.org/officeDocument/2006/relationships/notesSlide" Target="../notesSlides/notesSlide34.xml"/></Relationships>
</file>

<file path=ppt/slides/_rels/slide4.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6.jpe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12.xml"/></Relationships>
</file>

<file path=ppt/slides/_rels/slide5.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7.png"/><Relationship Id="rId5" Type="http://schemas.openxmlformats.org/officeDocument/2006/relationships/notesSlide" Target="../notesSlides/notesSlide6.xml"/><Relationship Id="rId4"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8.png"/><Relationship Id="rId5" Type="http://schemas.openxmlformats.org/officeDocument/2006/relationships/notesSlide" Target="../notesSlides/notesSlide7.xml"/><Relationship Id="rId4"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tags" Target="../tags/tag23.xml"/><Relationship Id="rId7" Type="http://schemas.openxmlformats.org/officeDocument/2006/relationships/oleObject" Target="../embeddings/oleObject1.bin"/><Relationship Id="rId2" Type="http://schemas.openxmlformats.org/officeDocument/2006/relationships/tags" Target="../tags/tag22.xml"/><Relationship Id="rId1" Type="http://schemas.openxmlformats.org/officeDocument/2006/relationships/vmlDrawing" Target="../drawings/vmlDrawing1.vml"/><Relationship Id="rId6" Type="http://schemas.openxmlformats.org/officeDocument/2006/relationships/notesSlide" Target="../notesSlides/notesSlide8.xml"/><Relationship Id="rId5" Type="http://schemas.openxmlformats.org/officeDocument/2006/relationships/slideLayout" Target="../slideLayouts/slideLayout14.xml"/><Relationship Id="rId4" Type="http://schemas.openxmlformats.org/officeDocument/2006/relationships/tags" Target="../tags/tag24.xml"/></Relationships>
</file>

<file path=ppt/slides/_rels/slide9.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0.png"/><Relationship Id="rId5" Type="http://schemas.openxmlformats.org/officeDocument/2006/relationships/notesSlide" Target="../notesSlides/notesSlide9.xml"/><Relationship Id="rId4"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fr-CA" noProof="0" dirty="0" smtClean="0"/>
              <a:t>3.  Mesurer</a:t>
            </a:r>
            <a:endParaRPr lang="fr-CA" noProof="0" dirty="0">
              <a:ea typeface="+mj-ea"/>
            </a:endParaRPr>
          </a:p>
        </p:txBody>
      </p:sp>
      <p:sp>
        <p:nvSpPr>
          <p:cNvPr id="40963" name="Text Placeholder 5"/>
          <p:cNvSpPr>
            <a:spLocks noGrp="1"/>
          </p:cNvSpPr>
          <p:nvPr>
            <p:ph type="body" idx="1"/>
            <p:custDataLst>
              <p:tags r:id="rId2"/>
            </p:custDataLst>
          </p:nvPr>
        </p:nvSpPr>
        <p:spPr/>
        <p:txBody>
          <a:bodyPr/>
          <a:lstStyle/>
          <a:p>
            <a:pPr eaLnBrk="1" hangingPunct="1"/>
            <a:r>
              <a:rPr lang="fr-CA" altLang="en-US" noProof="0" dirty="0" smtClean="0"/>
              <a:t>Programme de formation aux </a:t>
            </a:r>
            <a:r>
              <a:rPr lang="fr-CA" altLang="en-US" noProof="0" smtClean="0"/>
              <a:t>principes </a:t>
            </a:r>
            <a:r>
              <a:rPr lang="fr-CA" altLang="en-US" noProof="0" smtClean="0">
                <a:latin typeface="Calibri"/>
              </a:rPr>
              <a:t>« </a:t>
            </a:r>
            <a:r>
              <a:rPr lang="fr-CA" altLang="en-US" noProof="0" smtClean="0"/>
              <a:t>Lean </a:t>
            </a:r>
            <a:r>
              <a:rPr lang="fr-CA" altLang="en-US" dirty="0" smtClean="0">
                <a:latin typeface="Calibri"/>
              </a:rPr>
              <a:t>»</a:t>
            </a:r>
            <a:r>
              <a:rPr lang="fr-CA" altLang="en-US" noProof="0" dirty="0" smtClean="0"/>
              <a:t> – certification Ceinture verte</a:t>
            </a:r>
          </a:p>
        </p:txBody>
      </p:sp>
      <p:sp>
        <p:nvSpPr>
          <p:cNvPr id="40964"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EF4E8240-C817-436E-89E4-11EE7F025C3D}" type="slidenum">
              <a:rPr lang="en-US" altLang="en-US" sz="1000" smtClean="0">
                <a:solidFill>
                  <a:srgbClr val="7C6A55"/>
                </a:solidFill>
              </a:rPr>
              <a:pPr fontAlgn="base">
                <a:spcBef>
                  <a:spcPct val="0"/>
                </a:spcBef>
                <a:spcAft>
                  <a:spcPct val="0"/>
                </a:spcAft>
              </a:pPr>
              <a:t>1</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9154" name="Title 1"/>
          <p:cNvSpPr>
            <a:spLocks noGrp="1"/>
          </p:cNvSpPr>
          <p:nvPr>
            <p:ph type="title"/>
            <p:custDataLst>
              <p:tags r:id="rId1"/>
            </p:custDataLst>
          </p:nvPr>
        </p:nvSpPr>
        <p:spPr>
          <a:xfrm>
            <a:off x="900113" y="404813"/>
            <a:ext cx="7391400" cy="1143000"/>
          </a:xfrm>
        </p:spPr>
        <p:txBody>
          <a:bodyPr/>
          <a:lstStyle/>
          <a:p>
            <a:pPr eaLnBrk="1" hangingPunct="1"/>
            <a:r>
              <a:rPr lang="fr-CA" altLang="en-US" noProof="0" dirty="0" smtClean="0"/>
              <a:t>Données</a:t>
            </a:r>
          </a:p>
        </p:txBody>
      </p:sp>
      <p:graphicFrame>
        <p:nvGraphicFramePr>
          <p:cNvPr id="5" name="Content Placeholder 4"/>
          <p:cNvGraphicFramePr>
            <a:graphicFrameLocks noGrp="1"/>
          </p:cNvGraphicFramePr>
          <p:nvPr>
            <p:ph idx="1"/>
            <p:custDataLst>
              <p:tags r:id="rId2"/>
            </p:custDataLst>
            <p:extLst>
              <p:ext uri="{D42A27DB-BD31-4B8C-83A1-F6EECF244321}">
                <p14:modId xmlns:p14="http://schemas.microsoft.com/office/powerpoint/2010/main" val="1906918746"/>
              </p:ext>
            </p:extLst>
          </p:nvPr>
        </p:nvGraphicFramePr>
        <p:xfrm>
          <a:off x="899592" y="1196752"/>
          <a:ext cx="7391400" cy="4973320"/>
        </p:xfrm>
        <a:graphic>
          <a:graphicData uri="http://schemas.openxmlformats.org/drawingml/2006/table">
            <a:tbl>
              <a:tblPr firstRow="1" bandRow="1">
                <a:effectLst>
                  <a:outerShdw blurRad="50800" dist="38100" dir="2700000" algn="tl" rotWithShape="0">
                    <a:prstClr val="black">
                      <a:alpha val="40000"/>
                    </a:prstClr>
                  </a:outerShdw>
                </a:effectLst>
                <a:tableStyleId>{21E4AEA4-8DFA-4A89-87EB-49C32662AFE0}</a:tableStyleId>
              </a:tblPr>
              <a:tblGrid>
                <a:gridCol w="3695700"/>
                <a:gridCol w="3695700"/>
              </a:tblGrid>
              <a:tr h="370840">
                <a:tc>
                  <a:txBody>
                    <a:bodyPr/>
                    <a:lstStyle/>
                    <a:p>
                      <a:r>
                        <a:rPr dirty="0"/>
                        <a:t>Mesure</a:t>
                      </a:r>
                      <a:endParaRPr lang="fr-CA" dirty="0"/>
                    </a:p>
                  </a:txBody>
                  <a:tcPr marL="82127" marR="82127"/>
                </a:tc>
                <a:tc>
                  <a:txBody>
                    <a:bodyPr/>
                    <a:lstStyle/>
                    <a:p>
                      <a:r>
                        <a:rPr dirty="0"/>
                        <a:t>Définition</a:t>
                      </a:r>
                      <a:endParaRPr lang="fr-CA" dirty="0"/>
                    </a:p>
                  </a:txBody>
                  <a:tcPr marL="82127" marR="82127"/>
                </a:tc>
              </a:tr>
              <a:tr h="370840">
                <a:tc>
                  <a:txBody>
                    <a:bodyPr/>
                    <a:lstStyle/>
                    <a:p>
                      <a:r>
                        <a:rPr lang="en-US" b="1" dirty="0" smtClean="0">
                          <a:solidFill>
                            <a:schemeClr val="tx1">
                              <a:lumMod val="50000"/>
                            </a:schemeClr>
                          </a:solidFill>
                        </a:rPr>
                        <a:t>Temps de traitement (PT)</a:t>
                      </a:r>
                      <a:endParaRPr lang="fr-CA" b="1" dirty="0">
                        <a:solidFill>
                          <a:schemeClr val="tx1">
                            <a:lumMod val="50000"/>
                          </a:schemeClr>
                        </a:solidFill>
                      </a:endParaRPr>
                    </a:p>
                  </a:txBody>
                  <a:tcPr marL="82127" marR="82127"/>
                </a:tc>
                <a:tc>
                  <a:txBody>
                    <a:bodyPr/>
                    <a:lstStyle/>
                    <a:p>
                      <a:r>
                        <a:rPr lang="en-US" sz="1600" b="1" dirty="0" smtClean="0">
                          <a:solidFill>
                            <a:schemeClr val="tx1">
                              <a:lumMod val="50000"/>
                            </a:schemeClr>
                          </a:solidFill>
                        </a:rPr>
                        <a:t>Temps ininterrompu</a:t>
                      </a:r>
                      <a:r>
                        <a:rPr lang="en-US" sz="1600" b="1" baseline="0" dirty="0" smtClean="0">
                          <a:solidFill>
                            <a:schemeClr val="tx1">
                              <a:lumMod val="50000"/>
                            </a:schemeClr>
                          </a:solidFill>
                        </a:rPr>
                        <a:t> </a:t>
                      </a:r>
                      <a:r>
                        <a:rPr lang="en-US" sz="1600" b="1" dirty="0" smtClean="0">
                          <a:solidFill>
                            <a:schemeClr val="tx1">
                              <a:lumMod val="50000"/>
                            </a:schemeClr>
                          </a:solidFill>
                        </a:rPr>
                        <a:t>nécessaire pour exécuter une tâche (temps de contact)</a:t>
                      </a:r>
                      <a:endParaRPr lang="fr-CA" sz="1600" b="1" dirty="0">
                        <a:solidFill>
                          <a:schemeClr val="tx1">
                            <a:lumMod val="50000"/>
                          </a:schemeClr>
                        </a:solidFill>
                      </a:endParaRPr>
                    </a:p>
                  </a:txBody>
                  <a:tcPr marL="82127" marR="82127"/>
                </a:tc>
              </a:tr>
              <a:tr h="370840">
                <a:tc>
                  <a:txBody>
                    <a:bodyPr/>
                    <a:lstStyle/>
                    <a:p>
                      <a:r>
                        <a:rPr lang="en-US" b="1" dirty="0" smtClean="0">
                          <a:solidFill>
                            <a:schemeClr val="tx1">
                              <a:lumMod val="50000"/>
                            </a:schemeClr>
                          </a:solidFill>
                        </a:rPr>
                        <a:t>Temps de cycle (CT)</a:t>
                      </a:r>
                      <a:endParaRPr lang="fr-CA" b="1" dirty="0">
                        <a:solidFill>
                          <a:schemeClr val="tx1">
                            <a:lumMod val="50000"/>
                          </a:schemeClr>
                        </a:solidFill>
                      </a:endParaRPr>
                    </a:p>
                  </a:txBody>
                  <a:tcPr marL="82127" marR="82127"/>
                </a:tc>
                <a:tc>
                  <a:txBody>
                    <a:bodyPr/>
                    <a:lstStyle/>
                    <a:p>
                      <a:r>
                        <a:rPr lang="en-US" sz="1600" b="1" dirty="0" smtClean="0">
                          <a:solidFill>
                            <a:schemeClr val="tx1">
                              <a:lumMod val="50000"/>
                            </a:schemeClr>
                          </a:solidFill>
                        </a:rPr>
                        <a:t>Temps nécessaire pour qu’une tâche passe d’une étape à une autre (de l’arrivée dans </a:t>
                      </a:r>
                      <a:r>
                        <a:rPr lang="en-US" sz="1600" b="1" u="sng" dirty="0" smtClean="0">
                          <a:solidFill>
                            <a:schemeClr val="tx1">
                              <a:lumMod val="50000"/>
                            </a:schemeClr>
                          </a:solidFill>
                        </a:rPr>
                        <a:t>votre</a:t>
                      </a:r>
                      <a:r>
                        <a:rPr lang="en-US" sz="1600" b="1" dirty="0" smtClean="0">
                          <a:solidFill>
                            <a:schemeClr val="tx1">
                              <a:lumMod val="50000"/>
                            </a:schemeClr>
                          </a:solidFill>
                        </a:rPr>
                        <a:t> boîte de réception à l’arrivée dans </a:t>
                      </a:r>
                      <a:r>
                        <a:rPr lang="en-US" sz="1600" b="1" u="sng" baseline="0" dirty="0" smtClean="0">
                          <a:solidFill>
                            <a:schemeClr val="tx1">
                              <a:lumMod val="50000"/>
                            </a:schemeClr>
                          </a:solidFill>
                        </a:rPr>
                        <a:t>la </a:t>
                      </a:r>
                      <a:r>
                        <a:rPr lang="en-US" sz="1600" b="1" dirty="0" smtClean="0">
                          <a:solidFill>
                            <a:schemeClr val="tx1">
                              <a:lumMod val="50000"/>
                            </a:schemeClr>
                          </a:solidFill>
                        </a:rPr>
                        <a:t>boîte du destinataire)</a:t>
                      </a:r>
                      <a:endParaRPr lang="fr-CA" sz="1600" b="1" dirty="0">
                        <a:solidFill>
                          <a:schemeClr val="tx1">
                            <a:lumMod val="50000"/>
                          </a:schemeClr>
                        </a:solidFill>
                      </a:endParaRPr>
                    </a:p>
                  </a:txBody>
                  <a:tcPr marL="82127" marR="82127"/>
                </a:tc>
              </a:tr>
              <a:tr h="370840">
                <a:tc>
                  <a:txBody>
                    <a:bodyPr/>
                    <a:lstStyle/>
                    <a:p>
                      <a:r>
                        <a:rPr lang="fr-CA" b="1" dirty="0" smtClean="0">
                          <a:solidFill>
                            <a:schemeClr val="tx1">
                              <a:lumMod val="50000"/>
                            </a:schemeClr>
                          </a:solidFill>
                        </a:rPr>
                        <a:t>Total du délai d’exécution (LT)</a:t>
                      </a:r>
                      <a:endParaRPr lang="fr-CA" b="1" dirty="0">
                        <a:solidFill>
                          <a:schemeClr val="tx1">
                            <a:lumMod val="50000"/>
                          </a:schemeClr>
                        </a:solidFill>
                      </a:endParaRPr>
                    </a:p>
                  </a:txBody>
                  <a:tcPr marL="82127" marR="82127"/>
                </a:tc>
                <a:tc>
                  <a:txBody>
                    <a:bodyPr/>
                    <a:lstStyle/>
                    <a:p>
                      <a:r>
                        <a:rPr lang="fr-CA" sz="1600" b="1" dirty="0" smtClean="0">
                          <a:solidFill>
                            <a:schemeClr val="tx1">
                              <a:lumMod val="50000"/>
                            </a:schemeClr>
                          </a:solidFill>
                        </a:rPr>
                        <a:t>Temps </a:t>
                      </a:r>
                      <a:r>
                        <a:rPr lang="fr-CA" sz="1600" b="1" baseline="0" dirty="0" smtClean="0">
                          <a:solidFill>
                            <a:schemeClr val="tx1">
                              <a:lumMod val="50000"/>
                            </a:schemeClr>
                          </a:solidFill>
                        </a:rPr>
                        <a:t>nécessaire pour qu’une tâche passe par l’ensemble du processus, de A à Z (total des temps de cycle)</a:t>
                      </a:r>
                      <a:endParaRPr lang="fr-CA" sz="1600" b="1" dirty="0">
                        <a:solidFill>
                          <a:schemeClr val="tx1">
                            <a:lumMod val="50000"/>
                          </a:schemeClr>
                        </a:solidFill>
                      </a:endParaRPr>
                    </a:p>
                  </a:txBody>
                  <a:tcPr marL="82127" marR="82127"/>
                </a:tc>
              </a:tr>
              <a:tr h="370840">
                <a:tc>
                  <a:txBody>
                    <a:bodyPr/>
                    <a:lstStyle/>
                    <a:p>
                      <a:r>
                        <a:rPr lang="en-US" b="1" dirty="0" smtClean="0">
                          <a:solidFill>
                            <a:schemeClr val="tx1">
                              <a:lumMod val="50000"/>
                            </a:schemeClr>
                          </a:solidFill>
                        </a:rPr>
                        <a:t>Inventaire (I)</a:t>
                      </a:r>
                      <a:endParaRPr lang="fr-CA" b="1" dirty="0">
                        <a:solidFill>
                          <a:schemeClr val="tx1">
                            <a:lumMod val="50000"/>
                          </a:schemeClr>
                        </a:solidFill>
                      </a:endParaRPr>
                    </a:p>
                  </a:txBody>
                  <a:tcPr marL="82127" marR="82127"/>
                </a:tc>
                <a:tc>
                  <a:txBody>
                    <a:bodyPr/>
                    <a:lstStyle/>
                    <a:p>
                      <a:r>
                        <a:rPr lang="en-US" sz="1600" b="1" dirty="0" smtClean="0">
                          <a:solidFill>
                            <a:schemeClr val="tx1">
                              <a:lumMod val="50000"/>
                            </a:schemeClr>
                          </a:solidFill>
                        </a:rPr>
                        <a:t>Nombre de tâches en attente de traitement à cette étape d’exécution</a:t>
                      </a:r>
                      <a:endParaRPr lang="fr-CA" sz="1600" b="1" dirty="0">
                        <a:solidFill>
                          <a:schemeClr val="tx1">
                            <a:lumMod val="50000"/>
                          </a:schemeClr>
                        </a:solidFill>
                      </a:endParaRPr>
                    </a:p>
                  </a:txBody>
                  <a:tcPr marL="82127" marR="82127"/>
                </a:tc>
              </a:tr>
              <a:tr h="370840">
                <a:tc>
                  <a:txBody>
                    <a:bodyPr/>
                    <a:lstStyle/>
                    <a:p>
                      <a:r>
                        <a:rPr lang="en-US" b="1" dirty="0" smtClean="0">
                          <a:solidFill>
                            <a:schemeClr val="tx1">
                              <a:lumMod val="50000"/>
                            </a:schemeClr>
                          </a:solidFill>
                        </a:rPr>
                        <a:t>Pourcentage de tâches exécutées et exactes (C&amp;A)</a:t>
                      </a:r>
                      <a:endParaRPr lang="fr-CA" b="1" dirty="0">
                        <a:solidFill>
                          <a:schemeClr val="tx1">
                            <a:lumMod val="50000"/>
                          </a:schemeClr>
                        </a:solidFill>
                      </a:endParaRPr>
                    </a:p>
                  </a:txBody>
                  <a:tcPr marL="82127" marR="82127"/>
                </a:tc>
                <a:tc>
                  <a:txBody>
                    <a:bodyPr/>
                    <a:lstStyle/>
                    <a:p>
                      <a:r>
                        <a:rPr lang="en-US" sz="1600" b="1" dirty="0" smtClean="0">
                          <a:solidFill>
                            <a:schemeClr val="tx1">
                              <a:lumMod val="50000"/>
                            </a:schemeClr>
                          </a:solidFill>
                        </a:rPr>
                        <a:t>Pourcentage du travail exécuté à cette étape sans que le flux soit interrompu (au premier passage)</a:t>
                      </a:r>
                      <a:endParaRPr lang="fr-CA" sz="1600" b="1" dirty="0">
                        <a:solidFill>
                          <a:schemeClr val="tx1">
                            <a:lumMod val="50000"/>
                          </a:schemeClr>
                        </a:solidFill>
                      </a:endParaRPr>
                    </a:p>
                  </a:txBody>
                  <a:tcPr marL="82127" marR="82127"/>
                </a:tc>
              </a:tr>
            </a:tbl>
          </a:graphicData>
        </a:graphic>
      </p:graphicFrame>
      <p:sp>
        <p:nvSpPr>
          <p:cNvPr id="49156"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4A959E32-7D8E-49D2-A645-1A9DF4F5666B}" type="slidenum">
              <a:rPr lang="en-US" altLang="en-US" sz="1000" smtClean="0">
                <a:solidFill>
                  <a:srgbClr val="7C6A55"/>
                </a:solidFill>
              </a:rPr>
              <a:pPr fontAlgn="base">
                <a:spcBef>
                  <a:spcPct val="0"/>
                </a:spcBef>
                <a:spcAft>
                  <a:spcPct val="0"/>
                </a:spcAft>
              </a:pPr>
              <a:t>10</a:t>
            </a:fld>
            <a:endParaRPr lang="fr-CA" altLang="en-US" sz="1000" dirty="0" smtClean="0">
              <a:solidFill>
                <a:srgbClr val="7C6A55"/>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custDataLst>
              <p:tags r:id="rId1"/>
            </p:custDataLst>
          </p:nvPr>
        </p:nvSpPr>
        <p:spPr/>
        <p:txBody>
          <a:bodyPr/>
          <a:lstStyle/>
          <a:p>
            <a:pPr eaLnBrk="1" hangingPunct="1"/>
            <a:r>
              <a:rPr lang="fr-CA" altLang="en-US" noProof="0" dirty="0" smtClean="0"/>
              <a:t>Données	</a:t>
            </a:r>
          </a:p>
        </p:txBody>
      </p:sp>
      <p:sp>
        <p:nvSpPr>
          <p:cNvPr id="50179" name="Content Placeholder 2"/>
          <p:cNvSpPr>
            <a:spLocks noGrp="1"/>
          </p:cNvSpPr>
          <p:nvPr>
            <p:ph idx="1"/>
            <p:custDataLst>
              <p:tags r:id="rId2"/>
            </p:custDataLst>
          </p:nvPr>
        </p:nvSpPr>
        <p:spPr/>
        <p:txBody>
          <a:bodyPr/>
          <a:lstStyle/>
          <a:p>
            <a:pPr marL="457200" indent="-457200" eaLnBrk="1" hangingPunct="1"/>
            <a:r>
              <a:rPr lang="fr-CA" altLang="en-US" noProof="0" dirty="0" smtClean="0"/>
              <a:t>Utiliser des données réelles si possible</a:t>
            </a:r>
          </a:p>
          <a:p>
            <a:pPr marL="457200" indent="-457200" eaLnBrk="1" hangingPunct="1"/>
            <a:r>
              <a:rPr lang="fr-CA" altLang="en-US" noProof="0" dirty="0" smtClean="0"/>
              <a:t>Sinon, utiliser les données du sondage des employés effectué au moyen d’entrevues</a:t>
            </a:r>
          </a:p>
        </p:txBody>
      </p:sp>
      <p:sp>
        <p:nvSpPr>
          <p:cNvPr id="50180"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03C25B91-1D35-4EAB-9DC9-1F5581DC8247}" type="slidenum">
              <a:rPr lang="en-US" altLang="en-US" sz="1000" smtClean="0">
                <a:solidFill>
                  <a:srgbClr val="7C6A55"/>
                </a:solidFill>
              </a:rPr>
              <a:pPr fontAlgn="base">
                <a:spcBef>
                  <a:spcPct val="0"/>
                </a:spcBef>
                <a:spcAft>
                  <a:spcPct val="0"/>
                </a:spcAft>
              </a:pPr>
              <a:t>11</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custDataLst>
              <p:tags r:id="rId1"/>
            </p:custDataLst>
          </p:nvPr>
        </p:nvSpPr>
        <p:spPr/>
        <p:txBody>
          <a:bodyPr/>
          <a:lstStyle/>
          <a:p>
            <a:pPr eaLnBrk="1" hangingPunct="1"/>
            <a:r>
              <a:rPr lang="fr-CA" altLang="en-US" noProof="0" dirty="0" smtClean="0"/>
              <a:t>Allez là où se trouve la réalité</a:t>
            </a:r>
          </a:p>
        </p:txBody>
      </p:sp>
      <p:sp>
        <p:nvSpPr>
          <p:cNvPr id="61443" name="Content Placeholder 2"/>
          <p:cNvSpPr>
            <a:spLocks noGrp="1"/>
          </p:cNvSpPr>
          <p:nvPr>
            <p:ph idx="1"/>
            <p:custDataLst>
              <p:tags r:id="rId2"/>
            </p:custDataLst>
          </p:nvPr>
        </p:nvSpPr>
        <p:spPr/>
        <p:txBody>
          <a:bodyPr/>
          <a:lstStyle/>
          <a:p>
            <a:pPr eaLnBrk="1" hangingPunct="1"/>
            <a:r>
              <a:rPr lang="fr-CA" altLang="en-US" noProof="0" dirty="0" smtClean="0"/>
              <a:t>Genba : signifie « là où se trouve la réalité »</a:t>
            </a:r>
          </a:p>
          <a:p>
            <a:pPr eaLnBrk="1" hangingPunct="1"/>
            <a:endParaRPr lang="fr-CA" altLang="en-US" noProof="0" dirty="0" smtClean="0"/>
          </a:p>
          <a:p>
            <a:pPr eaLnBrk="1" hangingPunct="1"/>
            <a:r>
              <a:rPr lang="fr-CA" altLang="en-US" noProof="0" dirty="0" smtClean="0"/>
              <a:t>Promenez-vous sur le lieu de travail pour observer ce qui s’y passe.  Quels problèmes voyez-­vous?</a:t>
            </a:r>
          </a:p>
        </p:txBody>
      </p:sp>
      <p:sp>
        <p:nvSpPr>
          <p:cNvPr id="61444"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E5CDBDFF-08F4-4D8C-9326-1EC4F674C517}" type="slidenum">
              <a:rPr lang="en-US" altLang="en-US" sz="1000" smtClean="0">
                <a:solidFill>
                  <a:srgbClr val="7C6A55"/>
                </a:solidFill>
              </a:rPr>
              <a:pPr fontAlgn="base">
                <a:spcBef>
                  <a:spcPct val="0"/>
                </a:spcBef>
                <a:spcAft>
                  <a:spcPct val="0"/>
                </a:spcAft>
              </a:pPr>
              <a:t>12</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C:\Users\Craig.Szelestowski\AppData\Local\Microsoft\Windows\Temporary Internet Files\Content.Outlook\TIT48BKD\Toronto-20101119-00023.jpg"/>
          <p:cNvPicPr>
            <a:picLocks noChangeAspect="1" noChangeArrowheads="1"/>
          </p:cNvPicPr>
          <p:nvPr>
            <p:custDataLst>
              <p:tags r:id="rId1"/>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custDataLst>
              <p:tags r:id="rId2"/>
            </p:custDataLst>
          </p:nvPr>
        </p:nvSpPr>
        <p:spPr>
          <a:xfrm>
            <a:off x="-1588" y="23813"/>
            <a:ext cx="5078413" cy="1143000"/>
          </a:xfrm>
          <a:solidFill>
            <a:schemeClr val="bg2">
              <a:lumMod val="40000"/>
              <a:lumOff val="60000"/>
            </a:schemeClr>
          </a:solidFill>
        </p:spPr>
        <p:txBody>
          <a:bodyPr anchor="ctr"/>
          <a:lstStyle/>
          <a:p>
            <a:pPr eaLnBrk="1" hangingPunct="1">
              <a:defRPr/>
            </a:pPr>
            <a:r>
              <a:rPr lang="fr-CA" sz="4000" noProof="0" dirty="0" smtClean="0"/>
              <a:t>Diagramme spaghetti</a:t>
            </a:r>
            <a:endParaRPr lang="fr-CA" sz="4000" noProof="0" dirty="0">
              <a:ea typeface="+mj-ea"/>
            </a:endParaRPr>
          </a:p>
        </p:txBody>
      </p:sp>
      <p:sp>
        <p:nvSpPr>
          <p:cNvPr id="63492" name="Slide Number Placeholder 2"/>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5DDC00D9-5005-4EED-A7A9-E1C43992F901}" type="slidenum">
              <a:rPr lang="en-US" altLang="en-US" sz="1000" smtClean="0">
                <a:solidFill>
                  <a:srgbClr val="7C6A55"/>
                </a:solidFill>
              </a:rPr>
              <a:pPr fontAlgn="base">
                <a:spcBef>
                  <a:spcPct val="0"/>
                </a:spcBef>
                <a:spcAft>
                  <a:spcPct val="0"/>
                </a:spcAft>
              </a:pPr>
              <a:t>13</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lstStyle/>
          <a:p>
            <a:pPr eaLnBrk="1" hangingPunct="1">
              <a:defRPr/>
            </a:pPr>
            <a:r>
              <a:rPr lang="fr-CA" noProof="0" dirty="0" smtClean="0"/>
              <a:t>Efficacité de la technique d’entrevue</a:t>
            </a:r>
            <a:endParaRPr lang="fr-CA" noProof="0" dirty="0">
              <a:ea typeface="+mj-ea"/>
            </a:endParaRPr>
          </a:p>
        </p:txBody>
      </p:sp>
      <p:sp>
        <p:nvSpPr>
          <p:cNvPr id="64515" name="Slide Number Placeholder 3"/>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67656D8A-38D1-4744-AF6C-23755F497FF8}" type="slidenum">
              <a:rPr lang="en-US" altLang="en-US" sz="1000" smtClean="0">
                <a:solidFill>
                  <a:srgbClr val="7C6A55"/>
                </a:solidFill>
              </a:rPr>
              <a:pPr fontAlgn="base">
                <a:spcBef>
                  <a:spcPct val="0"/>
                </a:spcBef>
                <a:spcAft>
                  <a:spcPct val="0"/>
                </a:spcAft>
              </a:pPr>
              <a:t>14</a:t>
            </a:fld>
            <a:endParaRPr lang="fr-CA" altLang="en-US" sz="1000" dirty="0" smtClean="0">
              <a:solidFill>
                <a:srgbClr val="7C6A55"/>
              </a:solidFill>
            </a:endParaRPr>
          </a:p>
        </p:txBody>
      </p:sp>
      <p:pic>
        <p:nvPicPr>
          <p:cNvPr id="2" name="Picture 1"/>
          <p:cNvPicPr>
            <a:picLocks noChangeAspect="1"/>
          </p:cNvPicPr>
          <p:nvPr>
            <p:custDataLst>
              <p:tags r:id="rId3"/>
            </p:custDataLst>
          </p:nvPr>
        </p:nvPicPr>
        <p:blipFill>
          <a:blip r:embed="rId6" cstate="print"/>
          <a:stretch>
            <a:fillRect/>
          </a:stretch>
        </p:blipFill>
        <p:spPr>
          <a:xfrm>
            <a:off x="6372225" y="476250"/>
            <a:ext cx="2438400" cy="3340100"/>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custDataLst>
              <p:tags r:id="rId1"/>
            </p:custDataLst>
          </p:nvPr>
        </p:nvSpPr>
        <p:spPr>
          <a:xfrm>
            <a:off x="1043608" y="1196752"/>
            <a:ext cx="7920880" cy="1371600"/>
          </a:xfrm>
        </p:spPr>
        <p:txBody>
          <a:bodyPr/>
          <a:lstStyle/>
          <a:p>
            <a:pPr eaLnBrk="1" hangingPunct="1"/>
            <a:r>
              <a:rPr lang="fr-CA" altLang="en-US" sz="4000" noProof="0" dirty="0" smtClean="0"/>
              <a:t>Pourquoi est­-il important d’utiliser une technique d’entrevue appropriée?</a:t>
            </a:r>
          </a:p>
        </p:txBody>
      </p:sp>
      <p:sp>
        <p:nvSpPr>
          <p:cNvPr id="9219" name="Rectangle 3"/>
          <p:cNvSpPr>
            <a:spLocks noGrp="1" noChangeArrowheads="1"/>
          </p:cNvSpPr>
          <p:nvPr>
            <p:ph idx="1"/>
            <p:custDataLst>
              <p:tags r:id="rId2"/>
            </p:custDataLst>
          </p:nvPr>
        </p:nvSpPr>
        <p:spPr>
          <a:xfrm>
            <a:off x="1043608" y="2708920"/>
            <a:ext cx="7391400" cy="3276600"/>
          </a:xfrm>
        </p:spPr>
        <p:txBody>
          <a:bodyPr/>
          <a:lstStyle/>
          <a:p>
            <a:pPr marL="457200" indent="-457200" eaLnBrk="1" hangingPunct="1">
              <a:buFont typeface="Arial" pitchFamily="34" charset="0"/>
              <a:buChar char="•"/>
              <a:defRPr/>
            </a:pPr>
            <a:r>
              <a:rPr lang="fr-CA" sz="2600" noProof="0" dirty="0" smtClean="0"/>
              <a:t>Pour axer vos questions sur les sujets appropriés</a:t>
            </a:r>
          </a:p>
          <a:p>
            <a:pPr marL="457200" indent="-457200" eaLnBrk="1" hangingPunct="1">
              <a:buFont typeface="Arial" pitchFamily="34" charset="0"/>
              <a:buChar char="•"/>
              <a:defRPr/>
            </a:pPr>
            <a:r>
              <a:rPr lang="fr-CA" sz="2600" noProof="0" dirty="0" smtClean="0"/>
              <a:t>Pour faire en sorte que la personne interrogée se sente à l’aise et qu’elle fasse preuve de franchise</a:t>
            </a:r>
          </a:p>
          <a:p>
            <a:pPr marL="457200" indent="-457200" eaLnBrk="1" hangingPunct="1">
              <a:buFont typeface="Arial" pitchFamily="34" charset="0"/>
              <a:buChar char="•"/>
              <a:defRPr/>
            </a:pPr>
            <a:r>
              <a:rPr lang="fr-CA" sz="2600" noProof="0" dirty="0" smtClean="0"/>
              <a:t>Pour combattre vos propres préjugés</a:t>
            </a:r>
          </a:p>
          <a:p>
            <a:pPr marL="457200" indent="-457200" eaLnBrk="1" hangingPunct="1">
              <a:buFont typeface="Arial" pitchFamily="34" charset="0"/>
              <a:buChar char="•"/>
              <a:defRPr/>
            </a:pPr>
            <a:r>
              <a:rPr lang="fr-CA" sz="2600" noProof="0" dirty="0" smtClean="0"/>
              <a:t>Pour éviter les « symptômes » et chercher plutôt les « causes profondes »</a:t>
            </a:r>
          </a:p>
          <a:p>
            <a:pPr marL="457200" indent="-457200" eaLnBrk="1" hangingPunct="1">
              <a:buFont typeface="Arial" pitchFamily="34" charset="0"/>
              <a:buChar char="•"/>
              <a:defRPr/>
            </a:pPr>
            <a:r>
              <a:rPr lang="fr-CA" sz="2600" noProof="0" dirty="0" smtClean="0"/>
              <a:t>Pour aborder les questions essentielles</a:t>
            </a:r>
          </a:p>
          <a:p>
            <a:pPr eaLnBrk="1" hangingPunct="1">
              <a:defRPr/>
            </a:pPr>
            <a:endParaRPr lang="fr-CA" sz="2600" noProof="0" dirty="0">
              <a:ea typeface="+mn-ea"/>
            </a:endParaRPr>
          </a:p>
        </p:txBody>
      </p:sp>
      <p:sp>
        <p:nvSpPr>
          <p:cNvPr id="65540"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8B1A4CA6-2F10-4350-BB2C-736882E3D305}" type="slidenum">
              <a:rPr lang="en-US" altLang="en-US" sz="1000" smtClean="0">
                <a:solidFill>
                  <a:srgbClr val="7C6A55"/>
                </a:solidFill>
              </a:rPr>
              <a:pPr fontAlgn="base">
                <a:spcBef>
                  <a:spcPct val="0"/>
                </a:spcBef>
                <a:spcAft>
                  <a:spcPct val="0"/>
                </a:spcAft>
              </a:pPr>
              <a:t>15</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custDataLst>
              <p:tags r:id="rId1"/>
            </p:custDataLst>
          </p:nvPr>
        </p:nvSpPr>
        <p:spPr>
          <a:xfrm>
            <a:off x="1043608" y="1447800"/>
            <a:ext cx="7566992" cy="1143000"/>
          </a:xfrm>
        </p:spPr>
        <p:txBody>
          <a:bodyPr/>
          <a:lstStyle/>
          <a:p>
            <a:pPr eaLnBrk="1" hangingPunct="1"/>
            <a:r>
              <a:rPr lang="fr-CA" altLang="en-US" sz="4000" noProof="0" dirty="0" smtClean="0"/>
              <a:t>Faire en sorte que la personne interrogée soit à l’aise</a:t>
            </a:r>
          </a:p>
        </p:txBody>
      </p:sp>
      <p:sp>
        <p:nvSpPr>
          <p:cNvPr id="66563" name="Rectangle 3"/>
          <p:cNvSpPr>
            <a:spLocks noGrp="1" noChangeArrowheads="1"/>
          </p:cNvSpPr>
          <p:nvPr>
            <p:ph idx="1"/>
            <p:custDataLst>
              <p:tags r:id="rId2"/>
            </p:custDataLst>
          </p:nvPr>
        </p:nvSpPr>
        <p:spPr/>
        <p:txBody>
          <a:bodyPr/>
          <a:lstStyle/>
          <a:p>
            <a:pPr marL="457200" indent="-457200" eaLnBrk="1" hangingPunct="1">
              <a:buFont typeface="Arial" pitchFamily="34" charset="0"/>
              <a:buChar char="•"/>
            </a:pPr>
            <a:r>
              <a:rPr lang="fr-CA" altLang="en-US" sz="2800" noProof="0" dirty="0" smtClean="0"/>
              <a:t>Dire pourquoi vous êtes là</a:t>
            </a:r>
          </a:p>
          <a:p>
            <a:pPr marL="457200" indent="-457200" eaLnBrk="1" hangingPunct="1">
              <a:buFont typeface="Arial" pitchFamily="34" charset="0"/>
              <a:buChar char="•"/>
            </a:pPr>
            <a:r>
              <a:rPr lang="fr-CA" altLang="en-US" sz="2800" noProof="0" dirty="0" smtClean="0"/>
              <a:t>Dire ce que vous faites</a:t>
            </a:r>
          </a:p>
          <a:p>
            <a:pPr marL="457200" indent="-457200" eaLnBrk="1" hangingPunct="1">
              <a:buFont typeface="Arial" pitchFamily="34" charset="0"/>
              <a:buChar char="•"/>
            </a:pPr>
            <a:r>
              <a:rPr lang="fr-CA" altLang="en-US" sz="2800" noProof="0" dirty="0" smtClean="0"/>
              <a:t>Dire ce que vous ferez des résultats obtenus</a:t>
            </a:r>
          </a:p>
          <a:p>
            <a:pPr marL="457200" indent="-457200" eaLnBrk="1" hangingPunct="1">
              <a:buFont typeface="Arial" pitchFamily="34" charset="0"/>
              <a:buChar char="•"/>
            </a:pPr>
            <a:r>
              <a:rPr lang="fr-CA" altLang="en-US" sz="2800" noProof="0" dirty="0" smtClean="0"/>
              <a:t>Inviter la personne interrogée à revenir dans la salle de réunion pour lui poser des questions et examiner son travail</a:t>
            </a:r>
          </a:p>
        </p:txBody>
      </p:sp>
      <p:sp>
        <p:nvSpPr>
          <p:cNvPr id="66564"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94F03EE8-C374-4433-8A03-65E6F99293D0}" type="slidenum">
              <a:rPr lang="en-US" altLang="en-US" sz="1000" smtClean="0">
                <a:solidFill>
                  <a:srgbClr val="7C6A55"/>
                </a:solidFill>
              </a:rPr>
              <a:pPr fontAlgn="base">
                <a:spcBef>
                  <a:spcPct val="0"/>
                </a:spcBef>
                <a:spcAft>
                  <a:spcPct val="0"/>
                </a:spcAft>
              </a:pPr>
              <a:t>16</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custDataLst>
              <p:tags r:id="rId1"/>
            </p:custDataLst>
          </p:nvPr>
        </p:nvSpPr>
        <p:spPr/>
        <p:txBody>
          <a:bodyPr/>
          <a:lstStyle/>
          <a:p>
            <a:pPr eaLnBrk="1" hangingPunct="1"/>
            <a:r>
              <a:rPr lang="fr-CA" altLang="en-US" noProof="0" dirty="0" smtClean="0"/>
              <a:t>L’entonnoir</a:t>
            </a:r>
          </a:p>
        </p:txBody>
      </p:sp>
      <p:sp>
        <p:nvSpPr>
          <p:cNvPr id="67587" name="Slide Number Placeholder 1"/>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EE299CC0-97C3-428A-8AF8-20177C4617A1}" type="slidenum">
              <a:rPr lang="en-US" altLang="en-US" sz="1000" smtClean="0">
                <a:solidFill>
                  <a:srgbClr val="7C6A55"/>
                </a:solidFill>
              </a:rPr>
              <a:pPr fontAlgn="base">
                <a:spcBef>
                  <a:spcPct val="0"/>
                </a:spcBef>
                <a:spcAft>
                  <a:spcPct val="0"/>
                </a:spcAft>
              </a:pPr>
              <a:t>17</a:t>
            </a:fld>
            <a:endParaRPr lang="fr-CA" altLang="en-US" sz="1000" dirty="0" smtClean="0">
              <a:solidFill>
                <a:srgbClr val="7C6A55"/>
              </a:solidFill>
            </a:endParaRPr>
          </a:p>
        </p:txBody>
      </p:sp>
      <p:sp>
        <p:nvSpPr>
          <p:cNvPr id="67588" name="AutoShape 4"/>
          <p:cNvSpPr>
            <a:spLocks noChangeArrowheads="1"/>
          </p:cNvSpPr>
          <p:nvPr>
            <p:custDataLst>
              <p:tags r:id="rId3"/>
            </p:custDataLst>
          </p:nvPr>
        </p:nvSpPr>
        <p:spPr bwMode="auto">
          <a:xfrm>
            <a:off x="1762125" y="2843213"/>
            <a:ext cx="1871663" cy="23764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7589" name="Text Box 5"/>
          <p:cNvSpPr txBox="1">
            <a:spLocks noChangeArrowheads="1"/>
          </p:cNvSpPr>
          <p:nvPr>
            <p:custDataLst>
              <p:tags r:id="rId4"/>
            </p:custDataLst>
          </p:nvPr>
        </p:nvSpPr>
        <p:spPr bwMode="auto">
          <a:xfrm>
            <a:off x="3779912" y="2708920"/>
            <a:ext cx="557075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r>
              <a:rPr lang="en-CA" altLang="en-US" sz="1800" b="1" dirty="0">
                <a:solidFill>
                  <a:srgbClr val="7C6A55"/>
                </a:solidFill>
              </a:rPr>
              <a:t>Des questions ouvertes pour débuter</a:t>
            </a:r>
            <a:r>
              <a:rPr dirty="0" smtClean="0"/>
              <a:t> </a:t>
            </a:r>
          </a:p>
          <a:p>
            <a:r>
              <a:rPr lang="en-CA" altLang="en-US" sz="1800" dirty="0">
                <a:solidFill>
                  <a:srgbClr val="7C6A55"/>
                </a:solidFill>
              </a:rPr>
              <a:t>(p. ex</a:t>
            </a:r>
            <a:r>
              <a:rPr lang="en-CA" altLang="en-US" sz="1800" dirty="0" smtClean="0">
                <a:solidFill>
                  <a:srgbClr val="7C6A55"/>
                </a:solidFill>
              </a:rPr>
              <a:t>., </a:t>
            </a:r>
            <a:r>
              <a:rPr lang="en-CA" altLang="en-US" sz="1800" dirty="0">
                <a:solidFill>
                  <a:srgbClr val="7C6A55"/>
                </a:solidFill>
              </a:rPr>
              <a:t>« Décrivez comment... », « </a:t>
            </a:r>
            <a:r>
              <a:rPr lang="en-CA" altLang="en-US" sz="1800" dirty="0" smtClean="0">
                <a:solidFill>
                  <a:srgbClr val="7C6A55"/>
                </a:solidFill>
              </a:rPr>
              <a:t>Parlez-moi </a:t>
            </a:r>
            <a:r>
              <a:rPr lang="en-CA" altLang="en-US" sz="1800" dirty="0">
                <a:solidFill>
                  <a:srgbClr val="7C6A55"/>
                </a:solidFill>
              </a:rPr>
              <a:t>de... »</a:t>
            </a:r>
          </a:p>
        </p:txBody>
      </p:sp>
      <p:sp>
        <p:nvSpPr>
          <p:cNvPr id="67590" name="Text Box 6"/>
          <p:cNvSpPr txBox="1">
            <a:spLocks noChangeArrowheads="1"/>
          </p:cNvSpPr>
          <p:nvPr>
            <p:custDataLst>
              <p:tags r:id="rId5"/>
            </p:custDataLst>
          </p:nvPr>
        </p:nvSpPr>
        <p:spPr bwMode="auto">
          <a:xfrm>
            <a:off x="3707904" y="3651250"/>
            <a:ext cx="4902696"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r>
              <a:rPr lang="en-CA" altLang="en-US" sz="1800" b="1" dirty="0">
                <a:solidFill>
                  <a:srgbClr val="7C6A55"/>
                </a:solidFill>
              </a:rPr>
              <a:t>Des questions </a:t>
            </a:r>
            <a:r>
              <a:rPr lang="en-CA" altLang="en-US" sz="1800" b="1" dirty="0" smtClean="0">
                <a:solidFill>
                  <a:srgbClr val="7C6A55"/>
                </a:solidFill>
              </a:rPr>
              <a:t>d’approfondissement </a:t>
            </a:r>
            <a:r>
              <a:rPr lang="en-CA" altLang="en-US" sz="1800" b="1" dirty="0">
                <a:solidFill>
                  <a:srgbClr val="7C6A55"/>
                </a:solidFill>
              </a:rPr>
              <a:t>pour préciser</a:t>
            </a:r>
            <a:r>
              <a:rPr dirty="0" smtClean="0"/>
              <a:t> </a:t>
            </a:r>
          </a:p>
          <a:p>
            <a:r>
              <a:rPr lang="en-CA" altLang="en-US" sz="1800" dirty="0">
                <a:solidFill>
                  <a:srgbClr val="7C6A55"/>
                </a:solidFill>
              </a:rPr>
              <a:t>(p. ex</a:t>
            </a:r>
            <a:r>
              <a:rPr lang="en-CA" altLang="en-US" sz="1800" dirty="0" smtClean="0">
                <a:solidFill>
                  <a:srgbClr val="7C6A55"/>
                </a:solidFill>
              </a:rPr>
              <a:t>., </a:t>
            </a:r>
            <a:r>
              <a:rPr lang="en-CA" altLang="en-US" sz="1800" dirty="0">
                <a:solidFill>
                  <a:srgbClr val="7C6A55"/>
                </a:solidFill>
              </a:rPr>
              <a:t>« Que voulez-vous dire par… »</a:t>
            </a:r>
          </a:p>
        </p:txBody>
      </p:sp>
      <p:sp>
        <p:nvSpPr>
          <p:cNvPr id="67591" name="Text Box 7"/>
          <p:cNvSpPr txBox="1">
            <a:spLocks noChangeArrowheads="1"/>
          </p:cNvSpPr>
          <p:nvPr>
            <p:custDataLst>
              <p:tags r:id="rId6"/>
            </p:custDataLst>
          </p:nvPr>
        </p:nvSpPr>
        <p:spPr bwMode="auto">
          <a:xfrm>
            <a:off x="3707904" y="4799111"/>
            <a:ext cx="490390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r>
              <a:rPr lang="en-CA" altLang="en-US" sz="1800" b="1" dirty="0">
                <a:solidFill>
                  <a:srgbClr val="7C6A55"/>
                </a:solidFill>
              </a:rPr>
              <a:t>Des questions fermées pour confirmer </a:t>
            </a:r>
          </a:p>
          <a:p>
            <a:r>
              <a:rPr lang="en-CA" altLang="en-US" sz="1800" dirty="0">
                <a:solidFill>
                  <a:srgbClr val="7C6A55"/>
                </a:solidFill>
              </a:rPr>
              <a:t>(p. ex</a:t>
            </a:r>
            <a:r>
              <a:rPr lang="en-CA" altLang="en-US" sz="1800" dirty="0" smtClean="0">
                <a:solidFill>
                  <a:srgbClr val="7C6A55"/>
                </a:solidFill>
              </a:rPr>
              <a:t>., </a:t>
            </a:r>
            <a:r>
              <a:rPr lang="en-CA" altLang="en-US" sz="1800" dirty="0">
                <a:solidFill>
                  <a:srgbClr val="7C6A55"/>
                </a:solidFill>
              </a:rPr>
              <a:t>dont la réponse est « oui » ou « non »)</a:t>
            </a:r>
          </a:p>
        </p:txBody>
      </p:sp>
      <p:sp>
        <p:nvSpPr>
          <p:cNvPr id="67592" name="Text Box 8"/>
          <p:cNvSpPr txBox="1">
            <a:spLocks noChangeArrowheads="1"/>
          </p:cNvSpPr>
          <p:nvPr>
            <p:custDataLst>
              <p:tags r:id="rId7"/>
            </p:custDataLst>
          </p:nvPr>
        </p:nvSpPr>
        <p:spPr bwMode="auto">
          <a:xfrm>
            <a:off x="1617663" y="5435600"/>
            <a:ext cx="2087562" cy="369888"/>
          </a:xfrm>
          <a:prstGeom prst="rect">
            <a:avLst/>
          </a:pr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algn="ctr">
              <a:spcBef>
                <a:spcPct val="50000"/>
              </a:spcBef>
            </a:pPr>
            <a:r>
              <a:rPr lang="en-CA" altLang="en-US" sz="1800" b="1" dirty="0">
                <a:solidFill>
                  <a:srgbClr val="260904"/>
                </a:solidFill>
              </a:rPr>
              <a:t>Au particulier</a:t>
            </a:r>
          </a:p>
        </p:txBody>
      </p:sp>
      <p:sp>
        <p:nvSpPr>
          <p:cNvPr id="67593" name="AutoShape 9"/>
          <p:cNvSpPr>
            <a:spLocks noChangeArrowheads="1"/>
          </p:cNvSpPr>
          <p:nvPr>
            <p:custDataLst>
              <p:tags r:id="rId8"/>
            </p:custDataLst>
          </p:nvPr>
        </p:nvSpPr>
        <p:spPr bwMode="auto">
          <a:xfrm>
            <a:off x="609600" y="2843213"/>
            <a:ext cx="865188" cy="2376487"/>
          </a:xfrm>
          <a:prstGeom prst="downArrow">
            <a:avLst>
              <a:gd name="adj1" fmla="val 50000"/>
              <a:gd name="adj2" fmla="val 6867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CA" altLang="en-US" dirty="0">
              <a:solidFill>
                <a:srgbClr val="7C6A55"/>
              </a:solidFill>
            </a:endParaRPr>
          </a:p>
        </p:txBody>
      </p:sp>
      <p:sp>
        <p:nvSpPr>
          <p:cNvPr id="67594" name="Text Box 10"/>
          <p:cNvSpPr txBox="1">
            <a:spLocks noChangeArrowheads="1"/>
          </p:cNvSpPr>
          <p:nvPr>
            <p:custDataLst>
              <p:tags r:id="rId9"/>
            </p:custDataLst>
          </p:nvPr>
        </p:nvSpPr>
        <p:spPr bwMode="auto">
          <a:xfrm>
            <a:off x="1690688" y="2195513"/>
            <a:ext cx="2087562" cy="369887"/>
          </a:xfrm>
          <a:prstGeom prst="rect">
            <a:avLst/>
          </a:pr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algn="ctr">
              <a:spcBef>
                <a:spcPct val="50000"/>
              </a:spcBef>
            </a:pPr>
            <a:r>
              <a:rPr lang="en-CA" altLang="en-US" sz="1800" b="1" dirty="0">
                <a:solidFill>
                  <a:srgbClr val="260904"/>
                </a:solidFill>
              </a:rPr>
              <a:t>Du général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custDataLst>
              <p:tags r:id="rId1"/>
            </p:custDataLst>
          </p:nvPr>
        </p:nvSpPr>
        <p:spPr/>
        <p:txBody>
          <a:bodyPr/>
          <a:lstStyle/>
          <a:p>
            <a:pPr eaLnBrk="1" hangingPunct="1"/>
            <a:r>
              <a:rPr lang="fr-CA" altLang="en-US" noProof="0" dirty="0" smtClean="0"/>
              <a:t>Écoute</a:t>
            </a:r>
          </a:p>
        </p:txBody>
      </p:sp>
      <p:sp>
        <p:nvSpPr>
          <p:cNvPr id="68611" name="Rectangle 3"/>
          <p:cNvSpPr>
            <a:spLocks noGrp="1" noChangeArrowheads="1"/>
          </p:cNvSpPr>
          <p:nvPr>
            <p:ph idx="1"/>
            <p:custDataLst>
              <p:tags r:id="rId2"/>
            </p:custDataLst>
          </p:nvPr>
        </p:nvSpPr>
        <p:spPr>
          <a:xfrm>
            <a:off x="1219200" y="2420888"/>
            <a:ext cx="7391400" cy="3276600"/>
          </a:xfrm>
        </p:spPr>
        <p:txBody>
          <a:bodyPr/>
          <a:lstStyle/>
          <a:p>
            <a:pPr marL="457200" indent="-457200" eaLnBrk="1" hangingPunct="1">
              <a:buFont typeface="Arial" pitchFamily="34" charset="0"/>
              <a:buChar char="•"/>
            </a:pPr>
            <a:r>
              <a:rPr lang="fr-CA" altLang="en-US" noProof="0" dirty="0" smtClean="0"/>
              <a:t>Extrêmement important</a:t>
            </a:r>
          </a:p>
          <a:p>
            <a:pPr marL="457200" indent="-457200" eaLnBrk="1" hangingPunct="1">
              <a:buFont typeface="Arial" pitchFamily="34" charset="0"/>
              <a:buChar char="•"/>
            </a:pPr>
            <a:r>
              <a:rPr lang="fr-CA" altLang="en-US" noProof="0" dirty="0" smtClean="0"/>
              <a:t>Ne pas interrompre la personne interrogée</a:t>
            </a:r>
          </a:p>
          <a:p>
            <a:pPr marL="457200" indent="-457200" eaLnBrk="1" hangingPunct="1">
              <a:buFont typeface="Arial" pitchFamily="34" charset="0"/>
              <a:buChar char="•"/>
            </a:pPr>
            <a:r>
              <a:rPr lang="fr-CA" altLang="en-US" noProof="0" dirty="0" smtClean="0"/>
              <a:t>Attendre qu’elle finisse de parler – le silence est permis</a:t>
            </a:r>
          </a:p>
          <a:p>
            <a:pPr marL="457200" indent="-457200" eaLnBrk="1" hangingPunct="1">
              <a:buFont typeface="Arial" pitchFamily="34" charset="0"/>
              <a:buChar char="•"/>
            </a:pPr>
            <a:r>
              <a:rPr lang="fr-CA" altLang="en-US" noProof="0" dirty="0" smtClean="0"/>
              <a:t>Le langage corporel correspond-­il aux paroles?</a:t>
            </a:r>
          </a:p>
        </p:txBody>
      </p:sp>
      <p:sp>
        <p:nvSpPr>
          <p:cNvPr id="68612"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71AC3906-CE06-4279-AEA9-70A66C965BEB}" type="slidenum">
              <a:rPr lang="en-US" altLang="en-US" sz="1000" smtClean="0">
                <a:solidFill>
                  <a:srgbClr val="7C6A55"/>
                </a:solidFill>
              </a:rPr>
              <a:pPr fontAlgn="base">
                <a:spcBef>
                  <a:spcPct val="0"/>
                </a:spcBef>
                <a:spcAft>
                  <a:spcPct val="0"/>
                </a:spcAft>
              </a:pPr>
              <a:t>18</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custDataLst>
              <p:tags r:id="rId1"/>
            </p:custDataLst>
          </p:nvPr>
        </p:nvSpPr>
        <p:spPr/>
        <p:txBody>
          <a:bodyPr/>
          <a:lstStyle/>
          <a:p>
            <a:pPr eaLnBrk="1" hangingPunct="1"/>
            <a:r>
              <a:rPr lang="fr-CA" altLang="en-US" noProof="0" dirty="0" smtClean="0"/>
              <a:t>Gestion des réponses</a:t>
            </a:r>
          </a:p>
        </p:txBody>
      </p:sp>
      <p:sp>
        <p:nvSpPr>
          <p:cNvPr id="15363" name="Rectangle 3"/>
          <p:cNvSpPr>
            <a:spLocks noGrp="1" noChangeArrowheads="1"/>
          </p:cNvSpPr>
          <p:nvPr>
            <p:ph idx="1"/>
            <p:custDataLst>
              <p:tags r:id="rId2"/>
            </p:custDataLst>
          </p:nvPr>
        </p:nvSpPr>
        <p:spPr/>
        <p:txBody>
          <a:bodyPr/>
          <a:lstStyle/>
          <a:p>
            <a:pPr marL="744537" lvl="1" indent="-514350" eaLnBrk="1" hangingPunct="1">
              <a:buFont typeface="+mj-lt"/>
              <a:buAutoNum type="arabicPeriod"/>
              <a:defRPr/>
            </a:pPr>
            <a:r>
              <a:rPr lang="fr-CA" noProof="0" dirty="0" smtClean="0"/>
              <a:t>Écoutez</a:t>
            </a:r>
          </a:p>
          <a:p>
            <a:pPr marL="744537" lvl="1" indent="-514350" eaLnBrk="1" hangingPunct="1">
              <a:buFont typeface="+mj-lt"/>
              <a:buAutoNum type="arabicPeriod"/>
              <a:defRPr/>
            </a:pPr>
            <a:r>
              <a:rPr lang="fr-CA" noProof="0" dirty="0" smtClean="0"/>
              <a:t>Répétez pour obtenir une confirmation</a:t>
            </a:r>
          </a:p>
          <a:p>
            <a:pPr marL="744537" lvl="1" indent="-514350" eaLnBrk="1" hangingPunct="1">
              <a:buFont typeface="+mj-lt"/>
              <a:buAutoNum type="arabicPeriod"/>
              <a:defRPr/>
            </a:pPr>
            <a:r>
              <a:rPr lang="fr-CA" noProof="0" dirty="0" smtClean="0"/>
              <a:t>Demandez des explications (au besoin)</a:t>
            </a:r>
          </a:p>
          <a:p>
            <a:pPr marL="744537" lvl="1" indent="-514350" eaLnBrk="1" hangingPunct="1">
              <a:buFont typeface="+mj-lt"/>
              <a:buAutoNum type="arabicPeriod"/>
              <a:defRPr/>
            </a:pPr>
            <a:r>
              <a:rPr lang="fr-CA" noProof="0" dirty="0" smtClean="0"/>
              <a:t>Prenez des notes</a:t>
            </a:r>
          </a:p>
          <a:p>
            <a:pPr lvl="1" eaLnBrk="1" hangingPunct="1">
              <a:defRPr/>
            </a:pPr>
            <a:endParaRPr lang="fr-CA" noProof="0" dirty="0">
              <a:ea typeface="+mn-ea"/>
            </a:endParaRPr>
          </a:p>
        </p:txBody>
      </p:sp>
      <p:sp>
        <p:nvSpPr>
          <p:cNvPr id="69636"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6C1A3881-0857-4959-9EAD-6FAB93D23771}" type="slidenum">
              <a:rPr lang="en-US" altLang="en-US" sz="1000" smtClean="0">
                <a:solidFill>
                  <a:srgbClr val="7C6A55"/>
                </a:solidFill>
              </a:rPr>
              <a:pPr fontAlgn="base">
                <a:spcBef>
                  <a:spcPct val="0"/>
                </a:spcBef>
                <a:spcAft>
                  <a:spcPct val="0"/>
                </a:spcAft>
              </a:pPr>
              <a:t>19</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custDataLst>
              <p:tags r:id="rId1"/>
            </p:custDataLst>
            <p:extLst>
              <p:ext uri="{D42A27DB-BD31-4B8C-83A1-F6EECF244321}">
                <p14:modId xmlns:p14="http://schemas.microsoft.com/office/powerpoint/2010/main" val="851341302"/>
              </p:ext>
            </p:extLst>
          </p:nvPr>
        </p:nvGraphicFramePr>
        <p:xfrm>
          <a:off x="-990600" y="1524000"/>
          <a:ext cx="10668000" cy="4953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1987" name="Slide Number Placeholder 3"/>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fontAlgn="base" hangingPunct="0">
              <a:spcBef>
                <a:spcPct val="0"/>
              </a:spcBef>
              <a:spcAft>
                <a:spcPct val="0"/>
              </a:spcAft>
            </a:pPr>
            <a:fld id="{7B521072-3347-4D64-8830-9DAE02E64FBE}" type="slidenum">
              <a:rPr lang="en-US" altLang="en-US" sz="1000" baseline="-25000" smtClean="0">
                <a:solidFill>
                  <a:srgbClr val="000000"/>
                </a:solidFill>
                <a:ea typeface="Geneva"/>
                <a:cs typeface="Geneva"/>
              </a:rPr>
              <a:pPr eaLnBrk="0" fontAlgn="base" hangingPunct="0">
                <a:spcBef>
                  <a:spcPct val="0"/>
                </a:spcBef>
                <a:spcAft>
                  <a:spcPct val="0"/>
                </a:spcAft>
              </a:pPr>
              <a:t>2</a:t>
            </a:fld>
            <a:endParaRPr lang="fr-CA" altLang="en-US" sz="1000" baseline="-25000" dirty="0" smtClean="0">
              <a:solidFill>
                <a:srgbClr val="000000"/>
              </a:solidFill>
              <a:ea typeface="Geneva"/>
              <a:cs typeface="Genev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custDataLst>
              <p:tags r:id="rId1"/>
            </p:custDataLst>
          </p:nvPr>
        </p:nvSpPr>
        <p:spPr/>
        <p:txBody>
          <a:bodyPr/>
          <a:lstStyle/>
          <a:p>
            <a:pPr eaLnBrk="1" hangingPunct="1"/>
            <a:r>
              <a:rPr lang="fr-CA" altLang="en-US" noProof="0" dirty="0" smtClean="0"/>
              <a:t>Si la réponse ne répond pas à votre question</a:t>
            </a:r>
          </a:p>
        </p:txBody>
      </p:sp>
      <p:sp>
        <p:nvSpPr>
          <p:cNvPr id="70659" name="Rectangle 3"/>
          <p:cNvSpPr>
            <a:spLocks noGrp="1" noChangeArrowheads="1"/>
          </p:cNvSpPr>
          <p:nvPr>
            <p:ph idx="1"/>
            <p:custDataLst>
              <p:tags r:id="rId2"/>
            </p:custDataLst>
          </p:nvPr>
        </p:nvSpPr>
        <p:spPr>
          <a:xfrm>
            <a:off x="611560" y="2708275"/>
            <a:ext cx="8157790" cy="3241005"/>
          </a:xfrm>
        </p:spPr>
        <p:txBody>
          <a:bodyPr/>
          <a:lstStyle/>
          <a:p>
            <a:pPr marL="514350" indent="-514350" eaLnBrk="1" hangingPunct="1">
              <a:buFont typeface="Arial" pitchFamily="34" charset="0"/>
              <a:buAutoNum type="arabicPeriod"/>
            </a:pPr>
            <a:r>
              <a:rPr lang="fr-CA" altLang="en-US" noProof="0" dirty="0" smtClean="0"/>
              <a:t>Tenez­-en compte et posez la question de nouveau</a:t>
            </a:r>
          </a:p>
          <a:p>
            <a:pPr marL="514350" indent="-514350" eaLnBrk="1" hangingPunct="1">
              <a:buFont typeface="Arial" pitchFamily="34" charset="0"/>
              <a:buAutoNum type="arabicPeriod"/>
            </a:pPr>
            <a:r>
              <a:rPr lang="fr-CA" altLang="en-US" noProof="0" dirty="0" smtClean="0"/>
              <a:t>Répétez une question si vous n’avez pas obtenu une réponse suffisamment précise</a:t>
            </a:r>
          </a:p>
          <a:p>
            <a:pPr marL="514350" indent="-514350" eaLnBrk="1" hangingPunct="1">
              <a:buFont typeface="Arial" pitchFamily="34" charset="0"/>
              <a:buAutoNum type="arabicPeriod"/>
            </a:pPr>
            <a:r>
              <a:rPr lang="fr-CA" altLang="en-US" noProof="0" dirty="0" smtClean="0"/>
              <a:t>Demandez des exemples ou une démonstration</a:t>
            </a:r>
          </a:p>
        </p:txBody>
      </p:sp>
      <p:sp>
        <p:nvSpPr>
          <p:cNvPr id="70660"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FE97E5EC-ADAD-4894-ACB7-B11CC219582D}" type="slidenum">
              <a:rPr lang="en-US" altLang="en-US" sz="1000" smtClean="0">
                <a:solidFill>
                  <a:srgbClr val="7C6A55"/>
                </a:solidFill>
              </a:rPr>
              <a:pPr fontAlgn="base">
                <a:spcBef>
                  <a:spcPct val="0"/>
                </a:spcBef>
                <a:spcAft>
                  <a:spcPct val="0"/>
                </a:spcAft>
              </a:pPr>
              <a:t>20</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custDataLst>
              <p:tags r:id="rId1"/>
            </p:custDataLst>
          </p:nvPr>
        </p:nvSpPr>
        <p:spPr/>
        <p:txBody>
          <a:bodyPr/>
          <a:lstStyle/>
          <a:p>
            <a:pPr eaLnBrk="1" hangingPunct="1"/>
            <a:r>
              <a:rPr lang="fr-CA" altLang="en-US" noProof="0" dirty="0" smtClean="0"/>
              <a:t>Suivi</a:t>
            </a:r>
          </a:p>
        </p:txBody>
      </p:sp>
      <p:sp>
        <p:nvSpPr>
          <p:cNvPr id="71683" name="Rectangle 3"/>
          <p:cNvSpPr>
            <a:spLocks noGrp="1" noChangeArrowheads="1"/>
          </p:cNvSpPr>
          <p:nvPr>
            <p:ph idx="1"/>
            <p:custDataLst>
              <p:tags r:id="rId2"/>
            </p:custDataLst>
          </p:nvPr>
        </p:nvSpPr>
        <p:spPr/>
        <p:txBody>
          <a:bodyPr/>
          <a:lstStyle/>
          <a:p>
            <a:pPr eaLnBrk="1" hangingPunct="1"/>
            <a:r>
              <a:rPr lang="fr-CA" altLang="en-US" noProof="0" dirty="0" smtClean="0"/>
              <a:t>Résumez ce que vous avez entendu</a:t>
            </a:r>
          </a:p>
          <a:p>
            <a:pPr eaLnBrk="1" hangingPunct="1"/>
            <a:r>
              <a:rPr lang="fr-CA" altLang="en-US" noProof="0" dirty="0" smtClean="0"/>
              <a:t>Assurez-vous d’avoir bien compris</a:t>
            </a:r>
          </a:p>
          <a:p>
            <a:pPr eaLnBrk="1" hangingPunct="1"/>
            <a:r>
              <a:rPr lang="fr-CA" altLang="en-US" noProof="0" dirty="0" smtClean="0"/>
              <a:t>Décrivez les étapes suivantes</a:t>
            </a:r>
          </a:p>
          <a:p>
            <a:pPr eaLnBrk="1" hangingPunct="1"/>
            <a:r>
              <a:rPr lang="fr-CA" altLang="en-US" noProof="0" dirty="0" smtClean="0"/>
              <a:t>Offrez la possibilité d’un suivi ou d’une rencontre dans la salle de réunion</a:t>
            </a:r>
          </a:p>
          <a:p>
            <a:pPr eaLnBrk="1" hangingPunct="1"/>
            <a:r>
              <a:rPr lang="fr-CA" altLang="en-US" noProof="0" dirty="0" smtClean="0"/>
              <a:t>Remerciez la personne interrogée</a:t>
            </a:r>
          </a:p>
        </p:txBody>
      </p:sp>
      <p:sp>
        <p:nvSpPr>
          <p:cNvPr id="71684"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7892E9CF-A417-49BD-9224-10BBDCB65484}" type="slidenum">
              <a:rPr lang="en-US" altLang="en-US" sz="1000" smtClean="0">
                <a:solidFill>
                  <a:srgbClr val="7C6A55"/>
                </a:solidFill>
              </a:rPr>
              <a:pPr fontAlgn="base">
                <a:spcBef>
                  <a:spcPct val="0"/>
                </a:spcBef>
                <a:spcAft>
                  <a:spcPct val="0"/>
                </a:spcAft>
              </a:pPr>
              <a:t>21</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custDataLst>
              <p:tags r:id="rId1"/>
            </p:custDataLst>
          </p:nvPr>
        </p:nvSpPr>
        <p:spPr/>
        <p:txBody>
          <a:bodyPr/>
          <a:lstStyle/>
          <a:p>
            <a:pPr eaLnBrk="1" hangingPunct="1"/>
            <a:r>
              <a:rPr lang="fr-CA" altLang="en-US" noProof="0" dirty="0" smtClean="0"/>
              <a:t>Rôles durant l’entrevue</a:t>
            </a:r>
          </a:p>
        </p:txBody>
      </p:sp>
      <p:sp>
        <p:nvSpPr>
          <p:cNvPr id="72707" name="Content Placeholder 2"/>
          <p:cNvSpPr>
            <a:spLocks noGrp="1"/>
          </p:cNvSpPr>
          <p:nvPr>
            <p:ph idx="1"/>
            <p:custDataLst>
              <p:tags r:id="rId2"/>
            </p:custDataLst>
          </p:nvPr>
        </p:nvSpPr>
        <p:spPr>
          <a:xfrm>
            <a:off x="1219200" y="2348880"/>
            <a:ext cx="7391400" cy="3276600"/>
          </a:xfrm>
        </p:spPr>
        <p:txBody>
          <a:bodyPr/>
          <a:lstStyle/>
          <a:p>
            <a:pPr eaLnBrk="1" hangingPunct="1"/>
            <a:r>
              <a:rPr lang="fr-CA" altLang="en-US" b="1" noProof="0" dirty="0" smtClean="0"/>
              <a:t>Responsable de l’entrevue </a:t>
            </a:r>
            <a:r>
              <a:rPr lang="fr-CA" altLang="en-US" noProof="0" dirty="0" smtClean="0"/>
              <a:t>:</a:t>
            </a:r>
          </a:p>
          <a:p>
            <a:pPr marL="857250" lvl="1" indent="-457200" eaLnBrk="1" hangingPunct="1">
              <a:buFont typeface="Arial" pitchFamily="34" charset="0"/>
              <a:buChar char="•"/>
            </a:pPr>
            <a:r>
              <a:rPr lang="fr-CA" altLang="en-US" noProof="0" dirty="0" smtClean="0"/>
              <a:t>pose les questions</a:t>
            </a:r>
          </a:p>
          <a:p>
            <a:pPr eaLnBrk="1" hangingPunct="1"/>
            <a:r>
              <a:rPr lang="fr-CA" altLang="en-US" b="1" noProof="0" dirty="0" smtClean="0"/>
              <a:t>Responsable de la collecte de données </a:t>
            </a:r>
            <a:r>
              <a:rPr lang="fr-CA" altLang="en-US" noProof="0" dirty="0" smtClean="0"/>
              <a:t>:</a:t>
            </a:r>
          </a:p>
          <a:p>
            <a:pPr marL="857250" lvl="1" indent="-457200" eaLnBrk="1" hangingPunct="1">
              <a:buFont typeface="Arial" pitchFamily="34" charset="0"/>
              <a:buChar char="•"/>
            </a:pPr>
            <a:r>
              <a:rPr lang="fr-CA" altLang="en-US" noProof="0" dirty="0" smtClean="0"/>
              <a:t>consigne les données du processus</a:t>
            </a:r>
          </a:p>
          <a:p>
            <a:pPr eaLnBrk="1" hangingPunct="1"/>
            <a:r>
              <a:rPr lang="fr-CA" altLang="en-US" b="1" noProof="0" dirty="0" smtClean="0"/>
              <a:t>Responsable des observations </a:t>
            </a:r>
            <a:r>
              <a:rPr lang="fr-CA" altLang="en-US" noProof="0" dirty="0" smtClean="0"/>
              <a:t>:</a:t>
            </a:r>
          </a:p>
          <a:p>
            <a:pPr marL="857250" lvl="1" indent="-457200" eaLnBrk="1" hangingPunct="1">
              <a:buFont typeface="Arial" pitchFamily="34" charset="0"/>
              <a:buChar char="•"/>
            </a:pPr>
            <a:r>
              <a:rPr lang="fr-CA" altLang="en-US" noProof="0" dirty="0" smtClean="0"/>
              <a:t>consigne les observations sur le processus</a:t>
            </a:r>
          </a:p>
        </p:txBody>
      </p:sp>
      <p:sp>
        <p:nvSpPr>
          <p:cNvPr id="72708"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4D542EC6-7824-42EF-8D5C-0C874F82C30E}" type="slidenum">
              <a:rPr lang="en-US" altLang="en-US" sz="1000" smtClean="0">
                <a:solidFill>
                  <a:srgbClr val="7C6A55"/>
                </a:solidFill>
              </a:rPr>
              <a:pPr fontAlgn="base">
                <a:spcBef>
                  <a:spcPct val="0"/>
                </a:spcBef>
                <a:spcAft>
                  <a:spcPct val="0"/>
                </a:spcAft>
              </a:pPr>
              <a:t>22</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smtClean="0"/>
              <a:t>Méthode en trois étapes</a:t>
            </a:r>
            <a:endParaRPr lang="fr-CA" noProof="0" dirty="0"/>
          </a:p>
        </p:txBody>
      </p:sp>
      <p:sp>
        <p:nvSpPr>
          <p:cNvPr id="3" name="Content Placeholder 2"/>
          <p:cNvSpPr>
            <a:spLocks noGrp="1"/>
          </p:cNvSpPr>
          <p:nvPr>
            <p:ph idx="1"/>
            <p:custDataLst>
              <p:tags r:id="rId2"/>
            </p:custDataLst>
          </p:nvPr>
        </p:nvSpPr>
        <p:spPr/>
        <p:txBody>
          <a:bodyPr/>
          <a:lstStyle/>
          <a:p>
            <a:r>
              <a:rPr lang="fr-CA" noProof="0" dirty="0" smtClean="0"/>
              <a:t>Utile pour organiser l’entrevue</a:t>
            </a:r>
          </a:p>
          <a:p>
            <a:r>
              <a:rPr lang="fr-CA" noProof="0" dirty="0" smtClean="0"/>
              <a:t>Permet de maintenir le cap plus facilement</a:t>
            </a:r>
          </a:p>
          <a:p>
            <a:r>
              <a:rPr lang="fr-CA" noProof="0" dirty="0" smtClean="0"/>
              <a:t>Permet de garder la discussion sur le sujet approprié sans trop approfondir les questions au début</a:t>
            </a:r>
            <a:endParaRPr lang="fr-CA" noProof="0" dirty="0"/>
          </a:p>
        </p:txBody>
      </p:sp>
      <p:sp>
        <p:nvSpPr>
          <p:cNvPr id="4" name="Slide Number Placeholder 3"/>
          <p:cNvSpPr>
            <a:spLocks noGrp="1"/>
          </p:cNvSpPr>
          <p:nvPr>
            <p:ph type="sldNum" sz="quarter" idx="10"/>
            <p:custDataLst>
              <p:tags r:id="rId3"/>
            </p:custDataLst>
          </p:nvPr>
        </p:nvSpPr>
        <p:spPr/>
        <p:txBody>
          <a:bodyPr/>
          <a:lstStyle/>
          <a:p>
            <a:pPr>
              <a:defRPr/>
            </a:pPr>
            <a:fld id="{7A8A62F2-629D-47A6-AC6B-469701596D9B}" type="slidenum">
              <a:rPr lang="en-US" smtClean="0"/>
              <a:pPr>
                <a:defRPr/>
              </a:pPr>
              <a:t>23</a:t>
            </a:fld>
            <a:endParaRPr lang="fr-CA" dirty="0"/>
          </a:p>
        </p:txBody>
      </p:sp>
    </p:spTree>
    <p:extLst>
      <p:ext uri="{BB962C8B-B14F-4D97-AF65-F5344CB8AC3E}">
        <p14:creationId xmlns:p14="http://schemas.microsoft.com/office/powerpoint/2010/main" val="40212051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smtClean="0"/>
              <a:t>Méthode en trois étapes</a:t>
            </a:r>
            <a:endParaRPr lang="fr-CA" noProof="0" dirty="0"/>
          </a:p>
        </p:txBody>
      </p:sp>
      <p:sp>
        <p:nvSpPr>
          <p:cNvPr id="3" name="Content Placeholder 2"/>
          <p:cNvSpPr>
            <a:spLocks noGrp="1"/>
          </p:cNvSpPr>
          <p:nvPr>
            <p:ph idx="1"/>
            <p:custDataLst>
              <p:tags r:id="rId2"/>
            </p:custDataLst>
          </p:nvPr>
        </p:nvSpPr>
        <p:spPr>
          <a:xfrm>
            <a:off x="1219200" y="2276872"/>
            <a:ext cx="7391400" cy="3672408"/>
          </a:xfrm>
        </p:spPr>
        <p:txBody>
          <a:bodyPr/>
          <a:lstStyle/>
          <a:p>
            <a:r>
              <a:rPr lang="fr-CA" noProof="0" dirty="0" smtClean="0"/>
              <a:t>1</a:t>
            </a:r>
            <a:r>
              <a:rPr lang="fr-CA" baseline="30000" noProof="0" dirty="0" smtClean="0"/>
              <a:t>re</a:t>
            </a:r>
            <a:r>
              <a:rPr lang="fr-CA" noProof="0" dirty="0" smtClean="0"/>
              <a:t> étape</a:t>
            </a:r>
          </a:p>
          <a:p>
            <a:pPr lvl="1"/>
            <a:r>
              <a:rPr lang="fr-CA" noProof="0" dirty="0" smtClean="0"/>
              <a:t>Demandez à l’employé de vous donner seulement le nom des tâches</a:t>
            </a:r>
          </a:p>
          <a:p>
            <a:pPr lvl="1"/>
            <a:r>
              <a:rPr lang="fr-CA" noProof="0" dirty="0" smtClean="0"/>
              <a:t>Pour chaque tâche, écrivez le nom de la tâche sur le haut de chaque papillon adhésif</a:t>
            </a:r>
          </a:p>
          <a:p>
            <a:pPr lvl="1"/>
            <a:r>
              <a:rPr lang="fr-CA" noProof="0" dirty="0" smtClean="0"/>
              <a:t>Confirmez l’ordre des tâches avec l’employé</a:t>
            </a:r>
          </a:p>
        </p:txBody>
      </p:sp>
      <p:sp>
        <p:nvSpPr>
          <p:cNvPr id="4" name="Slide Number Placeholder 3"/>
          <p:cNvSpPr>
            <a:spLocks noGrp="1"/>
          </p:cNvSpPr>
          <p:nvPr>
            <p:ph type="sldNum" sz="quarter" idx="10"/>
            <p:custDataLst>
              <p:tags r:id="rId3"/>
            </p:custDataLst>
          </p:nvPr>
        </p:nvSpPr>
        <p:spPr/>
        <p:txBody>
          <a:bodyPr/>
          <a:lstStyle/>
          <a:p>
            <a:pPr>
              <a:defRPr/>
            </a:pPr>
            <a:fld id="{7A8A62F2-629D-47A6-AC6B-469701596D9B}" type="slidenum">
              <a:rPr lang="en-US" smtClean="0"/>
              <a:pPr>
                <a:defRPr/>
              </a:pPr>
              <a:t>24</a:t>
            </a:fld>
            <a:endParaRPr lang="fr-CA" dirty="0"/>
          </a:p>
        </p:txBody>
      </p:sp>
    </p:spTree>
    <p:extLst>
      <p:ext uri="{BB962C8B-B14F-4D97-AF65-F5344CB8AC3E}">
        <p14:creationId xmlns:p14="http://schemas.microsoft.com/office/powerpoint/2010/main" val="15186335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smtClean="0"/>
              <a:t>Méthode en trois étapes</a:t>
            </a:r>
            <a:endParaRPr lang="fr-CA" noProof="0" dirty="0"/>
          </a:p>
        </p:txBody>
      </p:sp>
      <p:sp>
        <p:nvSpPr>
          <p:cNvPr id="3" name="Content Placeholder 2"/>
          <p:cNvSpPr>
            <a:spLocks noGrp="1"/>
          </p:cNvSpPr>
          <p:nvPr>
            <p:ph idx="1"/>
            <p:custDataLst>
              <p:tags r:id="rId2"/>
            </p:custDataLst>
          </p:nvPr>
        </p:nvSpPr>
        <p:spPr>
          <a:xfrm>
            <a:off x="539552" y="2420888"/>
            <a:ext cx="8071048" cy="3672408"/>
          </a:xfrm>
        </p:spPr>
        <p:txBody>
          <a:bodyPr>
            <a:noAutofit/>
          </a:bodyPr>
          <a:lstStyle/>
          <a:p>
            <a:r>
              <a:rPr lang="fr-CA" sz="1600" noProof="0" dirty="0" smtClean="0"/>
              <a:t>2</a:t>
            </a:r>
            <a:r>
              <a:rPr lang="fr-CA" sz="1600" baseline="30000" noProof="0" dirty="0" smtClean="0"/>
              <a:t>e</a:t>
            </a:r>
            <a:r>
              <a:rPr lang="fr-CA" sz="1600" noProof="0" dirty="0" smtClean="0"/>
              <a:t> étape</a:t>
            </a:r>
          </a:p>
          <a:p>
            <a:pPr lvl="1"/>
            <a:r>
              <a:rPr lang="fr-CA" sz="1600" noProof="0" dirty="0" smtClean="0">
                <a:cs typeface="+mn-cs"/>
              </a:rPr>
              <a:t>Pour chaque tâche, posez des questions sur le temps de traitement (PT), le temps du cycle (CT), les tâches exécutées et exactes (C&amp;A), les articles traités par semaine (IPW), l’inventaire (I)</a:t>
            </a:r>
          </a:p>
          <a:p>
            <a:pPr lvl="1"/>
            <a:r>
              <a:rPr lang="fr-CA" sz="1600" noProof="0" dirty="0" smtClean="0">
                <a:cs typeface="+mn-cs"/>
              </a:rPr>
              <a:t>Si l’employé ne peut pas quantifier une mesure, demandez-lui pour 80 % de la tâche et, si ce n’est pas possible, demandez-lui de vous donner une échelle de grandeur</a:t>
            </a:r>
          </a:p>
          <a:p>
            <a:pPr lvl="1"/>
            <a:r>
              <a:rPr lang="fr-CA" sz="1600" noProof="0" dirty="0" smtClean="0">
                <a:cs typeface="+mn-cs"/>
              </a:rPr>
              <a:t>Confirmez avec l’employé que le temps du cycle est exact en lui posant les questions suivantes : « Combien de temps une tâche reste­-t-elle sur votre bureau? Allez-­vous la traiter au cours de l’heure, de la journée ou de la semaine? »</a:t>
            </a:r>
          </a:p>
          <a:p>
            <a:pPr lvl="1"/>
            <a:r>
              <a:rPr lang="fr-CA" sz="1600" noProof="0" dirty="0" smtClean="0">
                <a:cs typeface="+mn-cs"/>
              </a:rPr>
              <a:t>Pour vous aider à obtenir des tâches exécutées et exactes</a:t>
            </a:r>
            <a:r>
              <a:rPr lang="fr-CA" sz="1600" noProof="0" dirty="0" smtClean="0"/>
              <a:t> (C&amp;A)</a:t>
            </a:r>
            <a:r>
              <a:rPr lang="fr-CA" sz="1600" noProof="0" dirty="0" smtClean="0">
                <a:cs typeface="+mn-cs"/>
              </a:rPr>
              <a:t>, demandez : « Sur dix tâches, combien ne peuvent pas être exécutées normalement en raison d’un problème, du malfonctionnement du matériel ou pour une autre raison? »</a:t>
            </a:r>
            <a:endParaRPr lang="fr-CA" sz="1600" noProof="0" dirty="0">
              <a:cs typeface="+mn-cs"/>
            </a:endParaRPr>
          </a:p>
        </p:txBody>
      </p:sp>
      <p:sp>
        <p:nvSpPr>
          <p:cNvPr id="4" name="Slide Number Placeholder 3"/>
          <p:cNvSpPr>
            <a:spLocks noGrp="1"/>
          </p:cNvSpPr>
          <p:nvPr>
            <p:ph type="sldNum" sz="quarter" idx="10"/>
            <p:custDataLst>
              <p:tags r:id="rId3"/>
            </p:custDataLst>
          </p:nvPr>
        </p:nvSpPr>
        <p:spPr/>
        <p:txBody>
          <a:bodyPr/>
          <a:lstStyle/>
          <a:p>
            <a:pPr>
              <a:defRPr/>
            </a:pPr>
            <a:fld id="{7A8A62F2-629D-47A6-AC6B-469701596D9B}" type="slidenum">
              <a:rPr lang="en-US" smtClean="0"/>
              <a:pPr>
                <a:defRPr/>
              </a:pPr>
              <a:t>25</a:t>
            </a:fld>
            <a:endParaRPr lang="fr-CA" dirty="0"/>
          </a:p>
        </p:txBody>
      </p:sp>
    </p:spTree>
    <p:extLst>
      <p:ext uri="{BB962C8B-B14F-4D97-AF65-F5344CB8AC3E}">
        <p14:creationId xmlns:p14="http://schemas.microsoft.com/office/powerpoint/2010/main" val="19938482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smtClean="0"/>
              <a:t>Méthode en trois étapes</a:t>
            </a:r>
            <a:endParaRPr lang="fr-CA" noProof="0" dirty="0"/>
          </a:p>
        </p:txBody>
      </p:sp>
      <p:sp>
        <p:nvSpPr>
          <p:cNvPr id="3" name="Content Placeholder 2"/>
          <p:cNvSpPr>
            <a:spLocks noGrp="1"/>
          </p:cNvSpPr>
          <p:nvPr>
            <p:ph idx="1"/>
            <p:custDataLst>
              <p:tags r:id="rId2"/>
            </p:custDataLst>
          </p:nvPr>
        </p:nvSpPr>
        <p:spPr/>
        <p:txBody>
          <a:bodyPr>
            <a:normAutofit fontScale="77500" lnSpcReduction="20000"/>
          </a:bodyPr>
          <a:lstStyle/>
          <a:p>
            <a:r>
              <a:rPr lang="fr-CA" noProof="0" dirty="0" smtClean="0"/>
              <a:t>3</a:t>
            </a:r>
            <a:r>
              <a:rPr lang="fr-CA" baseline="30000" noProof="0" dirty="0" smtClean="0"/>
              <a:t>e</a:t>
            </a:r>
            <a:r>
              <a:rPr lang="fr-CA" noProof="0" dirty="0" smtClean="0"/>
              <a:t> étape</a:t>
            </a:r>
          </a:p>
          <a:p>
            <a:pPr lvl="1"/>
            <a:r>
              <a:rPr lang="fr-CA" noProof="0" dirty="0" smtClean="0"/>
              <a:t>Pour chaque tâche, qu’est­-ce (questions, problèmes ou idées) qui rendrait la tâche plus facile, plus rapide et plus efficace?</a:t>
            </a:r>
          </a:p>
          <a:p>
            <a:pPr lvl="1"/>
            <a:r>
              <a:rPr lang="fr-CA" noProof="0" dirty="0" smtClean="0"/>
              <a:t>Pour tout commentaire consigné, demandez combien de temps serait économisé si le problème n’existait pas ou que la solution était mise en œuvre. Essayez d’obtenir un nombre de minutes par semaine.</a:t>
            </a:r>
          </a:p>
          <a:p>
            <a:pPr lvl="1"/>
            <a:r>
              <a:rPr lang="fr-CA" noProof="0" dirty="0" smtClean="0"/>
              <a:t>Pour les tâches problématiques, demandez si la tâche est nécessaire et pourquoi elle l’est.</a:t>
            </a:r>
            <a:endParaRPr lang="fr-CA" noProof="0" dirty="0"/>
          </a:p>
        </p:txBody>
      </p:sp>
      <p:sp>
        <p:nvSpPr>
          <p:cNvPr id="4" name="Slide Number Placeholder 3"/>
          <p:cNvSpPr>
            <a:spLocks noGrp="1"/>
          </p:cNvSpPr>
          <p:nvPr>
            <p:ph type="sldNum" sz="quarter" idx="10"/>
            <p:custDataLst>
              <p:tags r:id="rId3"/>
            </p:custDataLst>
          </p:nvPr>
        </p:nvSpPr>
        <p:spPr/>
        <p:txBody>
          <a:bodyPr/>
          <a:lstStyle/>
          <a:p>
            <a:pPr>
              <a:defRPr/>
            </a:pPr>
            <a:fld id="{7A8A62F2-629D-47A6-AC6B-469701596D9B}" type="slidenum">
              <a:rPr lang="en-US" smtClean="0"/>
              <a:pPr>
                <a:defRPr/>
              </a:pPr>
              <a:t>26</a:t>
            </a:fld>
            <a:endParaRPr lang="fr-CA" dirty="0"/>
          </a:p>
        </p:txBody>
      </p:sp>
    </p:spTree>
    <p:extLst>
      <p:ext uri="{BB962C8B-B14F-4D97-AF65-F5344CB8AC3E}">
        <p14:creationId xmlns:p14="http://schemas.microsoft.com/office/powerpoint/2010/main" val="17506422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custDataLst>
              <p:tags r:id="rId1"/>
            </p:custDataLst>
          </p:nvPr>
        </p:nvSpPr>
        <p:spPr/>
        <p:txBody>
          <a:bodyPr/>
          <a:lstStyle/>
          <a:p>
            <a:pPr eaLnBrk="1" hangingPunct="1"/>
            <a:r>
              <a:rPr lang="fr-CA" altLang="en-US" noProof="0" dirty="0" smtClean="0"/>
              <a:t>Calendrier des entrevues</a:t>
            </a:r>
          </a:p>
        </p:txBody>
      </p:sp>
      <p:graphicFrame>
        <p:nvGraphicFramePr>
          <p:cNvPr id="4" name="Content Placeholder 3"/>
          <p:cNvGraphicFramePr>
            <a:graphicFrameLocks noGrp="1"/>
          </p:cNvGraphicFramePr>
          <p:nvPr>
            <p:ph idx="1"/>
            <p:custDataLst>
              <p:tags r:id="rId2"/>
            </p:custDataLst>
          </p:nvPr>
        </p:nvGraphicFramePr>
        <p:xfrm>
          <a:off x="374650" y="2105025"/>
          <a:ext cx="8229600" cy="2225676"/>
        </p:xfrm>
        <a:graphic>
          <a:graphicData uri="http://schemas.openxmlformats.org/drawingml/2006/table">
            <a:tbl>
              <a:tblPr firstRow="1" bandRow="1">
                <a:tableStyleId>{93296810-A885-4BE3-A3E7-6D5BEEA58F35}</a:tableStyleId>
              </a:tblPr>
              <a:tblGrid>
                <a:gridCol w="2743200"/>
                <a:gridCol w="2743200"/>
                <a:gridCol w="2743200"/>
              </a:tblGrid>
              <a:tr h="370946">
                <a:tc>
                  <a:txBody>
                    <a:bodyPr/>
                    <a:lstStyle/>
                    <a:p>
                      <a:r>
                        <a:rPr lang="en-CA" sz="1800" dirty="0" smtClean="0"/>
                        <a:t>Titre du poste</a:t>
                      </a:r>
                      <a:endParaRPr lang="fr-CA" sz="1800" dirty="0"/>
                    </a:p>
                  </a:txBody>
                  <a:tcPr marT="45733" marB="45733"/>
                </a:tc>
                <a:tc>
                  <a:txBody>
                    <a:bodyPr/>
                    <a:lstStyle/>
                    <a:p>
                      <a:r>
                        <a:rPr lang="en-CA" sz="1800" dirty="0" smtClean="0"/>
                        <a:t>Tâche</a:t>
                      </a:r>
                      <a:endParaRPr lang="fr-CA" sz="1800" dirty="0"/>
                    </a:p>
                  </a:txBody>
                  <a:tcPr marT="45733" marB="45733"/>
                </a:tc>
                <a:tc>
                  <a:txBody>
                    <a:bodyPr/>
                    <a:lstStyle/>
                    <a:p>
                      <a:r>
                        <a:rPr lang="en-CA" sz="1800" dirty="0" smtClean="0"/>
                        <a:t>Équipe d’entrevue</a:t>
                      </a:r>
                      <a:endParaRPr lang="fr-CA" sz="1800" dirty="0"/>
                    </a:p>
                  </a:txBody>
                  <a:tcPr marT="45733" marB="45733"/>
                </a:tc>
              </a:tr>
              <a:tr h="370946">
                <a:tc>
                  <a:txBody>
                    <a:bodyPr/>
                    <a:lstStyle/>
                    <a:p>
                      <a:endParaRPr lang="en-CA" sz="1800" b="1" dirty="0"/>
                    </a:p>
                  </a:txBody>
                  <a:tcPr marT="45733" marB="45733"/>
                </a:tc>
                <a:tc>
                  <a:txBody>
                    <a:bodyPr/>
                    <a:lstStyle/>
                    <a:p>
                      <a:endParaRPr lang="en-CA" sz="1800" b="1" dirty="0"/>
                    </a:p>
                  </a:txBody>
                  <a:tcPr marT="45733" marB="45733"/>
                </a:tc>
                <a:tc>
                  <a:txBody>
                    <a:bodyPr/>
                    <a:lstStyle/>
                    <a:p>
                      <a:endParaRPr lang="en-CA" sz="1800" b="1" dirty="0"/>
                    </a:p>
                  </a:txBody>
                  <a:tcPr marT="45733" marB="45733"/>
                </a:tc>
              </a:tr>
              <a:tr h="370946">
                <a:tc>
                  <a:txBody>
                    <a:bodyPr/>
                    <a:lstStyle/>
                    <a:p>
                      <a:endParaRPr lang="en-CA" sz="1800" b="1" dirty="0"/>
                    </a:p>
                  </a:txBody>
                  <a:tcPr marT="45733" marB="45733"/>
                </a:tc>
                <a:tc>
                  <a:txBody>
                    <a:bodyPr/>
                    <a:lstStyle/>
                    <a:p>
                      <a:endParaRPr lang="en-CA" sz="1800" b="1" dirty="0"/>
                    </a:p>
                  </a:txBody>
                  <a:tcPr marT="45733" marB="45733"/>
                </a:tc>
                <a:tc>
                  <a:txBody>
                    <a:bodyPr/>
                    <a:lstStyle/>
                    <a:p>
                      <a:endParaRPr lang="en-CA" sz="1800" b="1" dirty="0"/>
                    </a:p>
                  </a:txBody>
                  <a:tcPr marT="45733" marB="45733"/>
                </a:tc>
              </a:tr>
              <a:tr h="370946">
                <a:tc>
                  <a:txBody>
                    <a:bodyPr/>
                    <a:lstStyle/>
                    <a:p>
                      <a:endParaRPr lang="en-CA" sz="1800" b="1" dirty="0"/>
                    </a:p>
                  </a:txBody>
                  <a:tcPr marT="45733" marB="45733"/>
                </a:tc>
                <a:tc>
                  <a:txBody>
                    <a:bodyPr/>
                    <a:lstStyle/>
                    <a:p>
                      <a:endParaRPr lang="en-CA" sz="1800" b="1" dirty="0"/>
                    </a:p>
                  </a:txBody>
                  <a:tcPr marT="45733" marB="45733"/>
                </a:tc>
                <a:tc>
                  <a:txBody>
                    <a:bodyPr/>
                    <a:lstStyle/>
                    <a:p>
                      <a:endParaRPr lang="en-CA" sz="1800" b="1" dirty="0"/>
                    </a:p>
                  </a:txBody>
                  <a:tcPr marT="45733" marB="45733"/>
                </a:tc>
              </a:tr>
              <a:tr h="370946">
                <a:tc>
                  <a:txBody>
                    <a:bodyPr/>
                    <a:lstStyle/>
                    <a:p>
                      <a:endParaRPr lang="en-CA" sz="1800" b="1" dirty="0"/>
                    </a:p>
                  </a:txBody>
                  <a:tcPr marT="45733" marB="45733"/>
                </a:tc>
                <a:tc>
                  <a:txBody>
                    <a:bodyPr/>
                    <a:lstStyle/>
                    <a:p>
                      <a:endParaRPr lang="en-CA" sz="1800" b="1" dirty="0"/>
                    </a:p>
                  </a:txBody>
                  <a:tcPr marT="45733" marB="45733"/>
                </a:tc>
                <a:tc>
                  <a:txBody>
                    <a:bodyPr/>
                    <a:lstStyle/>
                    <a:p>
                      <a:endParaRPr lang="en-CA" sz="1800" b="1" dirty="0"/>
                    </a:p>
                  </a:txBody>
                  <a:tcPr marT="45733" marB="45733"/>
                </a:tc>
              </a:tr>
              <a:tr h="370946">
                <a:tc>
                  <a:txBody>
                    <a:bodyPr/>
                    <a:lstStyle/>
                    <a:p>
                      <a:endParaRPr lang="en-CA" sz="1800" b="1" dirty="0"/>
                    </a:p>
                  </a:txBody>
                  <a:tcPr marT="45733" marB="45733"/>
                </a:tc>
                <a:tc>
                  <a:txBody>
                    <a:bodyPr/>
                    <a:lstStyle/>
                    <a:p>
                      <a:endParaRPr lang="en-CA" sz="1800" b="1" dirty="0"/>
                    </a:p>
                  </a:txBody>
                  <a:tcPr marT="45733" marB="45733"/>
                </a:tc>
                <a:tc>
                  <a:txBody>
                    <a:bodyPr/>
                    <a:lstStyle/>
                    <a:p>
                      <a:endParaRPr lang="en-CA" sz="1800" b="1" dirty="0"/>
                    </a:p>
                  </a:txBody>
                  <a:tcPr marT="45733" marB="45733"/>
                </a:tc>
              </a:tr>
            </a:tbl>
          </a:graphicData>
        </a:graphic>
      </p:graphicFrame>
      <p:sp>
        <p:nvSpPr>
          <p:cNvPr id="73761" name="Slide Number Placeholder 2"/>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D767290A-05BC-4765-B227-3E3D1D5F8CAA}" type="slidenum">
              <a:rPr lang="en-US" altLang="en-US" sz="1000" smtClean="0">
                <a:solidFill>
                  <a:srgbClr val="7C6A55"/>
                </a:solidFill>
              </a:rPr>
              <a:pPr fontAlgn="base">
                <a:spcBef>
                  <a:spcPct val="0"/>
                </a:spcBef>
                <a:spcAft>
                  <a:spcPct val="0"/>
                </a:spcAft>
              </a:pPr>
              <a:t>27</a:t>
            </a:fld>
            <a:endParaRPr lang="fr-CA" altLang="en-US" sz="1000" dirty="0" smtClean="0">
              <a:solidFill>
                <a:srgbClr val="7C6A55"/>
              </a:solidFill>
            </a:endParaRPr>
          </a:p>
        </p:txBody>
      </p:sp>
      <p:grpSp>
        <p:nvGrpSpPr>
          <p:cNvPr id="73762" name="Group 5"/>
          <p:cNvGrpSpPr>
            <a:grpSpLocks/>
          </p:cNvGrpSpPr>
          <p:nvPr>
            <p:custDataLst>
              <p:tags r:id="rId4"/>
            </p:custDataLst>
          </p:nvPr>
        </p:nvGrpSpPr>
        <p:grpSpPr bwMode="auto">
          <a:xfrm>
            <a:off x="5940152" y="4868862"/>
            <a:ext cx="2304255" cy="1379537"/>
            <a:chOff x="6941268" y="548680"/>
            <a:chExt cx="1872208" cy="1008112"/>
          </a:xfrm>
        </p:grpSpPr>
        <p:sp>
          <p:nvSpPr>
            <p:cNvPr id="73763" name="Rounded Rectangle 6"/>
            <p:cNvSpPr>
              <a:spLocks noChangeArrowheads="1"/>
            </p:cNvSpPr>
            <p:nvPr/>
          </p:nvSpPr>
          <p:spPr bwMode="auto">
            <a:xfrm>
              <a:off x="6941268" y="548680"/>
              <a:ext cx="1872208" cy="1008112"/>
            </a:xfrm>
            <a:prstGeom prst="roundRect">
              <a:avLst>
                <a:gd name="adj" fmla="val 16667"/>
              </a:avLst>
            </a:prstGeom>
            <a:solidFill>
              <a:schemeClr val="bg1"/>
            </a:solidFill>
            <a:ln w="57150" algn="ctr">
              <a:solidFill>
                <a:srgbClr val="00B0F0"/>
              </a:solidFill>
              <a:round/>
              <a:headEnd/>
              <a:tailEnd/>
            </a:ln>
          </p:spPr>
          <p:txBody>
            <a:bodyPr/>
            <a:lstStyle/>
            <a:p>
              <a:pPr eaLnBrk="0" hangingPunct="0"/>
              <a:r>
                <a:rPr lang="en-CA" altLang="en-US" sz="2000" b="1" dirty="0">
                  <a:solidFill>
                    <a:srgbClr val="0070C0"/>
                  </a:solidFill>
                </a:rPr>
                <a:t>Exercice :</a:t>
              </a:r>
            </a:p>
            <a:p>
              <a:pPr eaLnBrk="0" hangingPunct="0"/>
              <a:r>
                <a:rPr lang="en-CA" altLang="en-US" sz="2000" b="1" dirty="0" smtClean="0">
                  <a:solidFill>
                    <a:srgbClr val="0070C0"/>
                  </a:solidFill>
                </a:rPr>
                <a:t>Processus</a:t>
              </a:r>
            </a:p>
            <a:p>
              <a:pPr eaLnBrk="0" hangingPunct="0"/>
              <a:r>
                <a:rPr lang="en-CA" altLang="en-US" sz="2000" b="1" dirty="0" smtClean="0">
                  <a:solidFill>
                    <a:srgbClr val="0070C0"/>
                  </a:solidFill>
                </a:rPr>
                <a:t> </a:t>
              </a:r>
              <a:r>
                <a:rPr lang="en-CA" altLang="en-US" sz="2000" b="1" dirty="0">
                  <a:solidFill>
                    <a:srgbClr val="0070C0"/>
                  </a:solidFill>
                </a:rPr>
                <a:t>réel </a:t>
              </a:r>
            </a:p>
            <a:p>
              <a:pPr eaLnBrk="0" hangingPunct="0"/>
              <a:endParaRPr lang="fr-CA" altLang="en-US" sz="2000" b="1" dirty="0">
                <a:solidFill>
                  <a:srgbClr val="0070C0"/>
                </a:solidFill>
              </a:endParaRPr>
            </a:p>
          </p:txBody>
        </p:sp>
        <p:pic>
          <p:nvPicPr>
            <p:cNvPr id="7376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b="1691"/>
            <a:stretch>
              <a:fillRect/>
            </a:stretch>
          </p:blipFill>
          <p:spPr bwMode="auto">
            <a:xfrm>
              <a:off x="8158515" y="788206"/>
              <a:ext cx="585788" cy="5290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custDataLst>
              <p:tags r:id="rId1"/>
            </p:custDataLst>
          </p:nvPr>
        </p:nvSpPr>
        <p:spPr/>
        <p:txBody>
          <a:bodyPr/>
          <a:lstStyle/>
          <a:p>
            <a:pPr eaLnBrk="1" hangingPunct="1"/>
            <a:r>
              <a:rPr lang="fr-CA" altLang="en-US" noProof="0" dirty="0" smtClean="0"/>
              <a:t>Entrevue fictive</a:t>
            </a:r>
          </a:p>
        </p:txBody>
      </p:sp>
      <p:sp>
        <p:nvSpPr>
          <p:cNvPr id="74755" name="Slide Number Placeholder 3"/>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BECB2616-5FDD-42F6-8C85-AF9496555522}" type="slidenum">
              <a:rPr lang="en-US" altLang="en-US" sz="1000" smtClean="0">
                <a:solidFill>
                  <a:srgbClr val="7C6A55"/>
                </a:solidFill>
              </a:rPr>
              <a:pPr fontAlgn="base">
                <a:spcBef>
                  <a:spcPct val="0"/>
                </a:spcBef>
                <a:spcAft>
                  <a:spcPct val="0"/>
                </a:spcAft>
              </a:pPr>
              <a:t>28</a:t>
            </a:fld>
            <a:endParaRPr lang="fr-CA" altLang="en-US" sz="1000" dirty="0" smtClean="0">
              <a:solidFill>
                <a:srgbClr val="7C6A55"/>
              </a:solidFill>
            </a:endParaRPr>
          </a:p>
        </p:txBody>
      </p:sp>
      <p:pic>
        <p:nvPicPr>
          <p:cNvPr id="74756" name="Picture 2"/>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2339975" y="2565400"/>
            <a:ext cx="3540125" cy="265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custDataLst>
              <p:tags r:id="rId1"/>
            </p:custDataLst>
          </p:nvPr>
        </p:nvPicPr>
        <p:blipFill rotWithShape="1">
          <a:blip r:embed="rId8" cstate="email">
            <a:duotone>
              <a:schemeClr val="bg2">
                <a:shade val="45000"/>
                <a:satMod val="135000"/>
              </a:schemeClr>
              <a:prstClr val="white"/>
            </a:duotone>
            <a:extLst>
              <a:ext uri="{28A0092B-C50C-407E-A947-70E740481C1C}">
                <a14:useLocalDpi xmlns:a14="http://schemas.microsoft.com/office/drawing/2010/main"/>
              </a:ext>
            </a:extLst>
          </a:blip>
          <a:srcRect l="8831" t="8139"/>
          <a:stretch/>
        </p:blipFill>
        <p:spPr>
          <a:xfrm>
            <a:off x="0" y="-52103"/>
            <a:ext cx="9144000" cy="6910103"/>
          </a:xfrm>
          <a:prstGeom prst="rect">
            <a:avLst/>
          </a:prstGeom>
        </p:spPr>
      </p:pic>
      <p:sp>
        <p:nvSpPr>
          <p:cNvPr id="2" name="Title 1"/>
          <p:cNvSpPr>
            <a:spLocks noGrp="1"/>
          </p:cNvSpPr>
          <p:nvPr>
            <p:ph type="title"/>
            <p:custDataLst>
              <p:tags r:id="rId2"/>
            </p:custDataLst>
          </p:nvPr>
        </p:nvSpPr>
        <p:spPr>
          <a:xfrm>
            <a:off x="381000" y="188912"/>
            <a:ext cx="8367464" cy="2706687"/>
          </a:xfrm>
          <a:solidFill>
            <a:schemeClr val="bg1">
              <a:lumMod val="95000"/>
            </a:schemeClr>
          </a:solidFill>
        </p:spPr>
        <p:txBody>
          <a:bodyPr/>
          <a:lstStyle/>
          <a:p>
            <a:pPr eaLnBrk="1" hangingPunct="1">
              <a:defRPr/>
            </a:pPr>
            <a:r>
              <a:rPr lang="fr-CA" noProof="0" dirty="0" smtClean="0"/>
              <a:t>Divisez-­vous en groupes, menez une entrevue entre vous, et créez un schéma de la chaîne de valeur et un diagramme spaghetti</a:t>
            </a:r>
            <a:endParaRPr lang="fr-CA" noProof="0" dirty="0">
              <a:ea typeface="+mj-ea"/>
            </a:endParaRPr>
          </a:p>
        </p:txBody>
      </p:sp>
      <p:sp>
        <p:nvSpPr>
          <p:cNvPr id="75780" name="Content Placeholder 2"/>
          <p:cNvSpPr>
            <a:spLocks noGrp="1"/>
          </p:cNvSpPr>
          <p:nvPr>
            <p:ph idx="1"/>
            <p:custDataLst>
              <p:tags r:id="rId3"/>
            </p:custDataLst>
          </p:nvPr>
        </p:nvSpPr>
        <p:spPr>
          <a:xfrm>
            <a:off x="381000" y="3810000"/>
            <a:ext cx="8229600" cy="3962400"/>
          </a:xfrm>
        </p:spPr>
        <p:txBody>
          <a:bodyPr/>
          <a:lstStyle/>
          <a:p>
            <a:pPr eaLnBrk="1" hangingPunct="1"/>
            <a:r>
              <a:rPr lang="fr-CA" altLang="en-US" b="1" noProof="0" dirty="0" smtClean="0">
                <a:solidFill>
                  <a:srgbClr val="0B0201"/>
                </a:solidFill>
              </a:rPr>
              <a:t>État actuel</a:t>
            </a:r>
            <a:endParaRPr lang="fr-CA" altLang="en-US" noProof="0" dirty="0" smtClean="0"/>
          </a:p>
        </p:txBody>
      </p:sp>
      <p:sp>
        <p:nvSpPr>
          <p:cNvPr id="75781" name="Slide Number Placeholder 3"/>
          <p:cNvSpPr>
            <a:spLocks noGrp="1"/>
          </p:cNvSpPr>
          <p:nvPr>
            <p:ph type="sldNum" sz="quarter" idx="10"/>
            <p:custDataLst>
              <p:tags r:id="rId4"/>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19B52620-DF66-4DB8-AE75-41B6D3237091}" type="slidenum">
              <a:rPr lang="en-US" altLang="en-US" sz="1000" smtClean="0">
                <a:solidFill>
                  <a:srgbClr val="7C6A55"/>
                </a:solidFill>
              </a:rPr>
              <a:pPr fontAlgn="base">
                <a:spcBef>
                  <a:spcPct val="0"/>
                </a:spcBef>
                <a:spcAft>
                  <a:spcPct val="0"/>
                </a:spcAft>
              </a:pPr>
              <a:t>29</a:t>
            </a:fld>
            <a:endParaRPr lang="fr-CA" altLang="en-US" sz="1000" dirty="0" smtClean="0">
              <a:solidFill>
                <a:srgbClr val="7C6A55"/>
              </a:solidFill>
            </a:endParaRPr>
          </a:p>
        </p:txBody>
      </p:sp>
      <p:sp>
        <p:nvSpPr>
          <p:cNvPr id="75782" name="Rounded Rectangle 8"/>
          <p:cNvSpPr>
            <a:spLocks noChangeArrowheads="1"/>
          </p:cNvSpPr>
          <p:nvPr>
            <p:custDataLst>
              <p:tags r:id="rId5"/>
            </p:custDataLst>
          </p:nvPr>
        </p:nvSpPr>
        <p:spPr bwMode="auto">
          <a:xfrm>
            <a:off x="6181725" y="4868863"/>
            <a:ext cx="1871663" cy="1008062"/>
          </a:xfrm>
          <a:prstGeom prst="roundRect">
            <a:avLst>
              <a:gd name="adj" fmla="val 16667"/>
            </a:avLst>
          </a:prstGeom>
          <a:solidFill>
            <a:schemeClr val="bg1"/>
          </a:solidFill>
          <a:ln w="57150" algn="ctr">
            <a:solidFill>
              <a:srgbClr val="00B0F0"/>
            </a:solidFill>
            <a:round/>
            <a:headEnd/>
            <a:tailEnd/>
          </a:ln>
        </p:spPr>
        <p:txBody>
          <a:bodyPr/>
          <a:lstStyle/>
          <a:p>
            <a:pPr eaLnBrk="0" hangingPunct="0"/>
            <a:r>
              <a:rPr lang="en-CA" altLang="en-US" sz="2000" b="1" dirty="0">
                <a:solidFill>
                  <a:srgbClr val="0070C0"/>
                </a:solidFill>
              </a:rPr>
              <a:t>Exercice :</a:t>
            </a:r>
          </a:p>
          <a:p>
            <a:pPr eaLnBrk="0" hangingPunct="0"/>
            <a:r>
              <a:rPr lang="en-CA" altLang="en-US" sz="2000" b="1" dirty="0">
                <a:solidFill>
                  <a:srgbClr val="0070C0"/>
                </a:solidFill>
              </a:rPr>
              <a:t>Processus réel </a:t>
            </a:r>
          </a:p>
          <a:p>
            <a:pPr eaLnBrk="0" hangingPunct="0"/>
            <a:endParaRPr lang="fr-CA" altLang="en-US" sz="2000" b="1" dirty="0">
              <a:solidFill>
                <a:srgbClr val="0070C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custDataLst>
              <p:tags r:id="rId1"/>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6350" y="15875"/>
            <a:ext cx="9150350" cy="685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custDataLst>
              <p:tags r:id="rId2"/>
            </p:custDataLst>
          </p:nvPr>
        </p:nvSpPr>
        <p:spPr>
          <a:xfrm>
            <a:off x="-180975" y="5157788"/>
            <a:ext cx="9324975" cy="1065212"/>
          </a:xfrm>
          <a:solidFill>
            <a:schemeClr val="tx1">
              <a:lumMod val="75000"/>
            </a:schemeClr>
          </a:solidFill>
        </p:spPr>
        <p:txBody>
          <a:bodyPr anchor="ctr"/>
          <a:lstStyle/>
          <a:p>
            <a:pPr algn="ctr" eaLnBrk="1" hangingPunct="1">
              <a:defRPr/>
            </a:pPr>
            <a:r>
              <a:rPr lang="fr-CA" sz="4200" noProof="0" dirty="0" smtClean="0">
                <a:solidFill>
                  <a:schemeClr val="bg1"/>
                </a:solidFill>
              </a:rPr>
              <a:t>Schématisation de la chaîne de valeur</a:t>
            </a:r>
            <a:endParaRPr lang="fr-CA" sz="4200" noProof="0" dirty="0">
              <a:solidFill>
                <a:schemeClr val="bg1"/>
              </a:solidFill>
              <a:ea typeface="+mj-ea"/>
            </a:endParaRPr>
          </a:p>
        </p:txBody>
      </p:sp>
      <p:sp>
        <p:nvSpPr>
          <p:cNvPr id="43012"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C8F993F3-3C27-4226-98E8-9DE8BF45112C}" type="slidenum">
              <a:rPr lang="en-US" altLang="en-US" sz="1000" smtClean="0">
                <a:solidFill>
                  <a:srgbClr val="7C6A55"/>
                </a:solidFill>
              </a:rPr>
              <a:pPr fontAlgn="base">
                <a:spcBef>
                  <a:spcPct val="0"/>
                </a:spcBef>
                <a:spcAft>
                  <a:spcPct val="0"/>
                </a:spcAft>
              </a:pPr>
              <a:t>3</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custDataLst>
              <p:tags r:id="rId1"/>
            </p:custDataLst>
          </p:nvPr>
        </p:nvSpPr>
        <p:spPr/>
        <p:txBody>
          <a:bodyPr/>
          <a:lstStyle/>
          <a:p>
            <a:pPr eaLnBrk="1" hangingPunct="1"/>
            <a:r>
              <a:rPr lang="fr-CA" altLang="en-US" noProof="0" dirty="0" smtClean="0"/>
              <a:t>Réflexion</a:t>
            </a:r>
          </a:p>
        </p:txBody>
      </p:sp>
      <p:sp>
        <p:nvSpPr>
          <p:cNvPr id="76803" name="Content Placeholder 2"/>
          <p:cNvSpPr>
            <a:spLocks noGrp="1"/>
          </p:cNvSpPr>
          <p:nvPr>
            <p:ph idx="1"/>
            <p:custDataLst>
              <p:tags r:id="rId2"/>
            </p:custDataLst>
          </p:nvPr>
        </p:nvSpPr>
        <p:spPr>
          <a:xfrm>
            <a:off x="1219200" y="2819400"/>
            <a:ext cx="4432300" cy="3276600"/>
          </a:xfrm>
        </p:spPr>
        <p:txBody>
          <a:bodyPr/>
          <a:lstStyle/>
          <a:p>
            <a:pPr eaLnBrk="1" hangingPunct="1"/>
            <a:r>
              <a:rPr lang="fr-CA" altLang="en-US" noProof="0" dirty="0" smtClean="0"/>
              <a:t>Qu’avons-nous appris de nos entrevues?</a:t>
            </a:r>
          </a:p>
        </p:txBody>
      </p:sp>
      <p:sp>
        <p:nvSpPr>
          <p:cNvPr id="76804" name="Slide Number Placeholder 3"/>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31E2906A-A101-4544-BD91-B05C5586B174}" type="slidenum">
              <a:rPr lang="en-US" altLang="en-US" sz="1000" smtClean="0">
                <a:solidFill>
                  <a:srgbClr val="7C6A55"/>
                </a:solidFill>
              </a:rPr>
              <a:pPr fontAlgn="base">
                <a:spcBef>
                  <a:spcPct val="0"/>
                </a:spcBef>
                <a:spcAft>
                  <a:spcPct val="0"/>
                </a:spcAft>
              </a:pPr>
              <a:t>30</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custDataLst>
              <p:tags r:id="rId1"/>
            </p:custDataLst>
          </p:nvPr>
        </p:nvSpPr>
        <p:spPr/>
        <p:txBody>
          <a:bodyPr/>
          <a:lstStyle/>
          <a:p>
            <a:pPr eaLnBrk="1" hangingPunct="1"/>
            <a:r>
              <a:rPr lang="fr-CA" altLang="en-US" noProof="0" dirty="0" smtClean="0"/>
              <a:t>Réflexion</a:t>
            </a:r>
          </a:p>
        </p:txBody>
      </p:sp>
      <p:sp>
        <p:nvSpPr>
          <p:cNvPr id="77827" name="Slide Number Placeholder 2"/>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9CF42471-6F97-4EC0-AC5A-53D66ED83555}" type="slidenum">
              <a:rPr lang="en-US" altLang="en-US" sz="1000" smtClean="0">
                <a:solidFill>
                  <a:srgbClr val="7C6A55"/>
                </a:solidFill>
              </a:rPr>
              <a:pPr fontAlgn="base">
                <a:spcBef>
                  <a:spcPct val="0"/>
                </a:spcBef>
                <a:spcAft>
                  <a:spcPct val="0"/>
                </a:spcAft>
              </a:pPr>
              <a:t>31</a:t>
            </a:fld>
            <a:endParaRPr lang="fr-CA" altLang="en-US" sz="1000" dirty="0" smtClean="0">
              <a:solidFill>
                <a:srgbClr val="7C6A55"/>
              </a:solidFill>
            </a:endParaRPr>
          </a:p>
        </p:txBody>
      </p:sp>
      <p:sp>
        <p:nvSpPr>
          <p:cNvPr id="4" name="Content Placeholder 2"/>
          <p:cNvSpPr txBox="1">
            <a:spLocks/>
          </p:cNvSpPr>
          <p:nvPr>
            <p:custDataLst>
              <p:tags r:id="rId3"/>
            </p:custDataLst>
          </p:nvPr>
        </p:nvSpPr>
        <p:spPr>
          <a:xfrm>
            <a:off x="1219200" y="2819400"/>
            <a:ext cx="7313613" cy="3276600"/>
          </a:xfrm>
          <a:prstGeom prst="rect">
            <a:avLst/>
          </a:prstGeom>
        </p:spPr>
        <p:txBody>
          <a:bodyPr/>
          <a:lstStyle>
            <a:lvl1pPr marL="342900" indent="-342900" algn="l" rtl="0" eaLnBrk="1" fontAlgn="base" hangingPunct="1">
              <a:spcBef>
                <a:spcPct val="20000"/>
              </a:spcBef>
              <a:spcAft>
                <a:spcPct val="0"/>
              </a:spcAft>
              <a:buClr>
                <a:srgbClr val="63A6B0"/>
              </a:buClr>
              <a:buFont typeface="Wingdings" pitchFamily="2" charset="2"/>
              <a:buChar char="§"/>
              <a:defRPr sz="3000">
                <a:solidFill>
                  <a:schemeClr val="tx1"/>
                </a:solidFill>
                <a:latin typeface="+mn-lt"/>
                <a:ea typeface="+mn-ea"/>
                <a:cs typeface="+mn-cs"/>
              </a:defRPr>
            </a:lvl1pPr>
            <a:lvl2pPr marL="742950" indent="-285750" algn="l" rtl="0" eaLnBrk="1" fontAlgn="base" hangingPunct="1">
              <a:spcBef>
                <a:spcPct val="20000"/>
              </a:spcBef>
              <a:spcAft>
                <a:spcPct val="0"/>
              </a:spcAft>
              <a:buClr>
                <a:srgbClr val="FF0035"/>
              </a:buClr>
              <a:buFont typeface="Wingdings" pitchFamily="2" charset="2"/>
              <a:buChar char="§"/>
              <a:defRPr sz="2700">
                <a:solidFill>
                  <a:schemeClr val="tx1"/>
                </a:solidFill>
                <a:latin typeface="+mn-lt"/>
                <a:ea typeface="+mn-ea"/>
              </a:defRPr>
            </a:lvl2pPr>
            <a:lvl3pPr marL="1143000" indent="-228600" algn="l" rtl="0" eaLnBrk="1" fontAlgn="base" hangingPunct="1">
              <a:spcBef>
                <a:spcPct val="20000"/>
              </a:spcBef>
              <a:spcAft>
                <a:spcPct val="0"/>
              </a:spcAft>
              <a:buClr>
                <a:srgbClr val="C7D19E"/>
              </a:buClr>
              <a:buFont typeface="Wingdings" pitchFamily="2" charset="2"/>
              <a:buChar char="§"/>
              <a:defRPr sz="2400">
                <a:solidFill>
                  <a:schemeClr val="tx1"/>
                </a:solidFill>
                <a:latin typeface="+mn-lt"/>
                <a:ea typeface="+mn-ea"/>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a:lstStyle>
          <a:p>
            <a:pPr>
              <a:defRPr/>
            </a:pPr>
            <a:r>
              <a:rPr lang="en-CA" kern="0" dirty="0" smtClean="0"/>
              <a:t>Qu’avons-nous appris de l’art de mener une entrevue?  </a:t>
            </a:r>
          </a:p>
          <a:p>
            <a:pPr lvl="1">
              <a:defRPr/>
            </a:pPr>
            <a:r>
              <a:rPr lang="en-CA" kern="0" dirty="0" smtClean="0"/>
              <a:t>Qu’est-ce qui a bien été?  </a:t>
            </a:r>
          </a:p>
          <a:p>
            <a:pPr lvl="1">
              <a:defRPr/>
            </a:pPr>
            <a:r>
              <a:rPr lang="en-CA" kern="0" dirty="0" smtClean="0"/>
              <a:t>Qu’est-ce qui n’a pas fonctionné?</a:t>
            </a:r>
          </a:p>
          <a:p>
            <a:pPr lvl="1">
              <a:defRPr/>
            </a:pPr>
            <a:r>
              <a:rPr lang="en-CA" kern="0" dirty="0" smtClean="0"/>
              <a:t>Que devrions-nous faire différemment?</a:t>
            </a:r>
            <a:endParaRPr lang="fr-CA" kern="0" dirty="0">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custDataLst>
              <p:tags r:id="rId1"/>
            </p:custDataLst>
          </p:nvPr>
        </p:nvSpPr>
        <p:spPr/>
        <p:txBody>
          <a:bodyPr/>
          <a:lstStyle/>
          <a:p>
            <a:pPr eaLnBrk="1" hangingPunct="1"/>
            <a:r>
              <a:rPr lang="fr-CA" altLang="en-US" noProof="0" dirty="0" smtClean="0"/>
              <a:t>Réflexion</a:t>
            </a:r>
          </a:p>
        </p:txBody>
      </p:sp>
      <p:sp>
        <p:nvSpPr>
          <p:cNvPr id="78851" name="Slide Number Placeholder 2"/>
          <p:cNvSpPr>
            <a:spLocks noGrp="1"/>
          </p:cNvSpPr>
          <p:nvPr>
            <p:ph type="sldNum" sz="quarter" idx="10"/>
            <p:custDataLst>
              <p:tags r:id="rId2"/>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99291D92-D9D5-4E2A-A69D-656B4BA8422C}" type="slidenum">
              <a:rPr lang="en-US" altLang="en-US" sz="1000" smtClean="0">
                <a:solidFill>
                  <a:srgbClr val="7C6A55"/>
                </a:solidFill>
              </a:rPr>
              <a:pPr fontAlgn="base">
                <a:spcBef>
                  <a:spcPct val="0"/>
                </a:spcBef>
                <a:spcAft>
                  <a:spcPct val="0"/>
                </a:spcAft>
              </a:pPr>
              <a:t>32</a:t>
            </a:fld>
            <a:endParaRPr lang="fr-CA" altLang="en-US" sz="1000" dirty="0" smtClean="0">
              <a:solidFill>
                <a:srgbClr val="7C6A55"/>
              </a:solidFill>
            </a:endParaRPr>
          </a:p>
        </p:txBody>
      </p:sp>
      <p:sp>
        <p:nvSpPr>
          <p:cNvPr id="4" name="Content Placeholder 2"/>
          <p:cNvSpPr txBox="1">
            <a:spLocks/>
          </p:cNvSpPr>
          <p:nvPr>
            <p:custDataLst>
              <p:tags r:id="rId3"/>
            </p:custDataLst>
          </p:nvPr>
        </p:nvSpPr>
        <p:spPr>
          <a:xfrm>
            <a:off x="1219200" y="2819400"/>
            <a:ext cx="4432300" cy="3276600"/>
          </a:xfrm>
          <a:prstGeom prst="rect">
            <a:avLst/>
          </a:prstGeom>
        </p:spPr>
        <p:txBody>
          <a:bodyPr/>
          <a:lstStyle>
            <a:lvl1pPr marL="342900" indent="-342900" algn="l" rtl="0" eaLnBrk="1" fontAlgn="base" hangingPunct="1">
              <a:spcBef>
                <a:spcPct val="20000"/>
              </a:spcBef>
              <a:spcAft>
                <a:spcPct val="0"/>
              </a:spcAft>
              <a:buClr>
                <a:srgbClr val="63A6B0"/>
              </a:buClr>
              <a:buFont typeface="Wingdings" pitchFamily="2" charset="2"/>
              <a:buChar char="§"/>
              <a:defRPr sz="3000">
                <a:solidFill>
                  <a:schemeClr val="tx1"/>
                </a:solidFill>
                <a:latin typeface="+mn-lt"/>
                <a:ea typeface="+mn-ea"/>
                <a:cs typeface="+mn-cs"/>
              </a:defRPr>
            </a:lvl1pPr>
            <a:lvl2pPr marL="742950" indent="-285750" algn="l" rtl="0" eaLnBrk="1" fontAlgn="base" hangingPunct="1">
              <a:spcBef>
                <a:spcPct val="20000"/>
              </a:spcBef>
              <a:spcAft>
                <a:spcPct val="0"/>
              </a:spcAft>
              <a:buClr>
                <a:srgbClr val="FF0035"/>
              </a:buClr>
              <a:buFont typeface="Wingdings" pitchFamily="2" charset="2"/>
              <a:buChar char="§"/>
              <a:defRPr sz="2700">
                <a:solidFill>
                  <a:schemeClr val="tx1"/>
                </a:solidFill>
                <a:latin typeface="+mn-lt"/>
                <a:ea typeface="+mn-ea"/>
              </a:defRPr>
            </a:lvl2pPr>
            <a:lvl3pPr marL="1143000" indent="-228600" algn="l" rtl="0" eaLnBrk="1" fontAlgn="base" hangingPunct="1">
              <a:spcBef>
                <a:spcPct val="20000"/>
              </a:spcBef>
              <a:spcAft>
                <a:spcPct val="0"/>
              </a:spcAft>
              <a:buClr>
                <a:srgbClr val="C7D19E"/>
              </a:buClr>
              <a:buFont typeface="Wingdings" pitchFamily="2" charset="2"/>
              <a:buChar char="§"/>
              <a:defRPr sz="2400">
                <a:solidFill>
                  <a:schemeClr val="tx1"/>
                </a:solidFill>
                <a:latin typeface="+mn-lt"/>
                <a:ea typeface="+mn-ea"/>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a:lstStyle>
          <a:p>
            <a:pPr>
              <a:defRPr/>
            </a:pPr>
            <a:r>
              <a:rPr lang="en-CA" kern="0" dirty="0" smtClean="0"/>
              <a:t>Que nous dit le schéma de la chaîne de valeur?</a:t>
            </a:r>
            <a:endParaRPr lang="fr-CA" kern="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custDataLst>
              <p:tags r:id="rId1"/>
            </p:custDataLst>
          </p:nvPr>
        </p:nvSpPr>
        <p:spPr>
          <a:xfrm>
            <a:off x="228600" y="1219200"/>
            <a:ext cx="8229600" cy="914400"/>
          </a:xfrm>
        </p:spPr>
        <p:txBody>
          <a:bodyPr/>
          <a:lstStyle/>
          <a:p>
            <a:pPr eaLnBrk="1" hangingPunct="1"/>
            <a:r>
              <a:rPr lang="fr-CA" altLang="en-US" sz="2400" noProof="0" dirty="0" smtClean="0">
                <a:solidFill>
                  <a:schemeClr val="tx1"/>
                </a:solidFill>
              </a:rPr>
              <a:t>MESURE</a:t>
            </a:r>
            <a:br>
              <a:rPr lang="fr-CA" altLang="en-US" sz="2400" noProof="0" dirty="0" smtClean="0">
                <a:solidFill>
                  <a:schemeClr val="tx1"/>
                </a:solidFill>
              </a:rPr>
            </a:br>
            <a:r>
              <a:rPr lang="fr-CA" altLang="en-US" sz="3600" noProof="0" dirty="0" smtClean="0"/>
              <a:t>Ce que nous avons appris jusqu’à maintenant</a:t>
            </a:r>
          </a:p>
        </p:txBody>
      </p:sp>
      <p:sp>
        <p:nvSpPr>
          <p:cNvPr id="79875" name="Content Placeholder 3"/>
          <p:cNvSpPr>
            <a:spLocks noGrp="1"/>
          </p:cNvSpPr>
          <p:nvPr>
            <p:ph idx="1"/>
            <p:custDataLst>
              <p:tags r:id="rId2"/>
            </p:custDataLst>
          </p:nvPr>
        </p:nvSpPr>
        <p:spPr>
          <a:xfrm>
            <a:off x="1219200" y="3104728"/>
            <a:ext cx="7391400" cy="3276600"/>
          </a:xfrm>
        </p:spPr>
        <p:txBody>
          <a:bodyPr/>
          <a:lstStyle/>
          <a:p>
            <a:pPr marL="457200" indent="-457200" eaLnBrk="1" hangingPunct="1">
              <a:buFont typeface="Verdana" pitchFamily="34" charset="0"/>
              <a:buChar char="•"/>
            </a:pPr>
            <a:r>
              <a:rPr lang="fr-CA" altLang="en-US" sz="2000" noProof="0" dirty="0" smtClean="0"/>
              <a:t>Nous savons comment le processus est exécuté </a:t>
            </a:r>
            <a:r>
              <a:rPr lang="fr-CA" altLang="en-US" sz="2000" b="1" noProof="0" dirty="0" smtClean="0"/>
              <a:t>actuellement.</a:t>
            </a:r>
          </a:p>
          <a:p>
            <a:pPr marL="457200" indent="-457200" eaLnBrk="1" hangingPunct="1">
              <a:buFont typeface="Verdana" pitchFamily="34" charset="0"/>
              <a:buChar char="•"/>
            </a:pPr>
            <a:r>
              <a:rPr lang="fr-CA" altLang="en-US" sz="2000" noProof="0" dirty="0" smtClean="0"/>
              <a:t>Nous avons quantifié et validé le problème de diverses façons, tant visuellement que par l’analyse de données. </a:t>
            </a:r>
          </a:p>
          <a:p>
            <a:pPr marL="457200" indent="-457200" eaLnBrk="1" hangingPunct="1">
              <a:buFont typeface="Verdana" pitchFamily="34" charset="0"/>
              <a:buChar char="•"/>
            </a:pPr>
            <a:r>
              <a:rPr lang="fr-CA" altLang="en-US" sz="2000" noProof="0" dirty="0" smtClean="0"/>
              <a:t>Nous avons déjà constaté que de nombreuses améliorations sont possibles.</a:t>
            </a:r>
          </a:p>
          <a:p>
            <a:pPr marL="457200" indent="-457200" eaLnBrk="1" hangingPunct="1">
              <a:buFont typeface="Verdana" pitchFamily="34" charset="0"/>
              <a:buChar char="•"/>
            </a:pPr>
            <a:endParaRPr lang="fr-CA" altLang="en-US" sz="2000" noProof="0" dirty="0" smtClean="0"/>
          </a:p>
        </p:txBody>
      </p:sp>
      <p:sp>
        <p:nvSpPr>
          <p:cNvPr id="79876" name="Slide Number Placeholder 1"/>
          <p:cNvSpPr>
            <a:spLocks noGrp="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F6052464-09C1-4D64-8544-C4460322038E}" type="slidenum">
              <a:rPr lang="en-US" altLang="en-US" sz="1000" smtClean="0">
                <a:solidFill>
                  <a:srgbClr val="7C6A55"/>
                </a:solidFill>
              </a:rPr>
              <a:pPr fontAlgn="base">
                <a:spcBef>
                  <a:spcPct val="0"/>
                </a:spcBef>
                <a:spcAft>
                  <a:spcPct val="0"/>
                </a:spcAft>
              </a:pPr>
              <a:t>33</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3"/>
          <p:cNvSpPr>
            <a:spLocks noGrp="1"/>
          </p:cNvSpPr>
          <p:nvPr>
            <p:ph type="sldNum" sz="quarter" idx="10"/>
            <p:custDataLst>
              <p:tags r:id="rId1"/>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eaLnBrk="0" fontAlgn="base" hangingPunct="0">
              <a:spcBef>
                <a:spcPct val="0"/>
              </a:spcBef>
              <a:spcAft>
                <a:spcPct val="0"/>
              </a:spcAft>
            </a:pPr>
            <a:fld id="{BFE931CE-B5DC-4E0B-8AEB-3A306917B853}" type="slidenum">
              <a:rPr lang="en-US" altLang="en-US" sz="1000" baseline="-25000" smtClean="0">
                <a:ea typeface="Geneva"/>
                <a:cs typeface="Geneva"/>
              </a:rPr>
              <a:pPr eaLnBrk="0" fontAlgn="base" hangingPunct="0">
                <a:spcBef>
                  <a:spcPct val="0"/>
                </a:spcBef>
                <a:spcAft>
                  <a:spcPct val="0"/>
                </a:spcAft>
              </a:pPr>
              <a:t>34</a:t>
            </a:fld>
            <a:endParaRPr lang="fr-CA" altLang="en-US" sz="1000" baseline="-25000" dirty="0" smtClean="0">
              <a:ea typeface="Geneva"/>
              <a:cs typeface="Geneva"/>
            </a:endParaRPr>
          </a:p>
        </p:txBody>
      </p:sp>
      <p:pic>
        <p:nvPicPr>
          <p:cNvPr id="80899" name="Content Placeholder 4" descr="questions.jpg"/>
          <p:cNvPicPr>
            <a:picLocks noGrp="1" noChangeAspect="1"/>
          </p:cNvPicPr>
          <p:nvPr>
            <p:ph idx="4294967295"/>
            <p:custDataLst>
              <p:tags r:id="rId2"/>
            </p:custDataLst>
          </p:nvPr>
        </p:nvPicPr>
        <p:blipFill>
          <a:blip r:embed="rId5" cstate="print">
            <a:extLst>
              <a:ext uri="{28A0092B-C50C-407E-A947-70E740481C1C}">
                <a14:useLocalDpi xmlns:a14="http://schemas.microsoft.com/office/drawing/2010/main" val="0"/>
              </a:ext>
            </a:extLst>
          </a:blip>
          <a:srcRect/>
          <a:stretch>
            <a:fillRect/>
          </a:stretch>
        </p:blipFill>
        <p:spPr>
          <a:xfrm>
            <a:off x="3563938" y="3068638"/>
            <a:ext cx="1924050" cy="180498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custDataLst>
              <p:tags r:id="rId1"/>
            </p:custDataLst>
          </p:nvPr>
        </p:nvPicPr>
        <p:blipFill rotWithShape="1">
          <a:blip r:embed="rId7" cstate="email">
            <a:duotone>
              <a:schemeClr val="bg2">
                <a:shade val="45000"/>
                <a:satMod val="135000"/>
              </a:schemeClr>
              <a:prstClr val="white"/>
            </a:duotone>
            <a:extLst>
              <a:ext uri="{28A0092B-C50C-407E-A947-70E740481C1C}">
                <a14:useLocalDpi xmlns:a14="http://schemas.microsoft.com/office/drawing/2010/main"/>
              </a:ext>
            </a:extLst>
          </a:blip>
          <a:srcRect l="8831" t="8139"/>
          <a:stretch/>
        </p:blipFill>
        <p:spPr>
          <a:xfrm>
            <a:off x="0" y="-52103"/>
            <a:ext cx="9174555" cy="6933193"/>
          </a:xfrm>
          <a:prstGeom prst="rect">
            <a:avLst/>
          </a:prstGeom>
        </p:spPr>
      </p:pic>
      <p:sp>
        <p:nvSpPr>
          <p:cNvPr id="44035" name="Title 4"/>
          <p:cNvSpPr>
            <a:spLocks noGrp="1"/>
          </p:cNvSpPr>
          <p:nvPr>
            <p:ph type="title"/>
            <p:custDataLst>
              <p:tags r:id="rId2"/>
            </p:custDataLst>
          </p:nvPr>
        </p:nvSpPr>
        <p:spPr>
          <a:xfrm>
            <a:off x="179388" y="2862064"/>
            <a:ext cx="7391400" cy="1143000"/>
          </a:xfrm>
        </p:spPr>
        <p:txBody>
          <a:bodyPr/>
          <a:lstStyle/>
          <a:p>
            <a:pPr eaLnBrk="1" hangingPunct="1"/>
            <a:r>
              <a:rPr lang="fr-CA" altLang="en-US" noProof="0" dirty="0" smtClean="0"/>
              <a:t>Chaîne de valeur :</a:t>
            </a:r>
          </a:p>
        </p:txBody>
      </p:sp>
      <p:sp>
        <p:nvSpPr>
          <p:cNvPr id="44036" name="Content Placeholder 5"/>
          <p:cNvSpPr>
            <a:spLocks noGrp="1"/>
          </p:cNvSpPr>
          <p:nvPr>
            <p:ph idx="1"/>
            <p:custDataLst>
              <p:tags r:id="rId3"/>
            </p:custDataLst>
          </p:nvPr>
        </p:nvSpPr>
        <p:spPr>
          <a:xfrm>
            <a:off x="323528" y="3645024"/>
            <a:ext cx="5400600" cy="3969568"/>
          </a:xfrm>
        </p:spPr>
        <p:txBody>
          <a:bodyPr/>
          <a:lstStyle/>
          <a:p>
            <a:pPr eaLnBrk="1" hangingPunct="1">
              <a:spcBef>
                <a:spcPct val="0"/>
              </a:spcBef>
              <a:buFont typeface="Arial" pitchFamily="34" charset="0"/>
              <a:buChar char="•"/>
            </a:pPr>
            <a:r>
              <a:rPr lang="fr-CA" altLang="en-US" sz="2400" noProof="0" dirty="0" smtClean="0">
                <a:solidFill>
                  <a:srgbClr val="003366"/>
                </a:solidFill>
              </a:rPr>
              <a:t>Un processus opérationnel complet</a:t>
            </a:r>
          </a:p>
          <a:p>
            <a:pPr eaLnBrk="1" hangingPunct="1">
              <a:spcBef>
                <a:spcPct val="0"/>
              </a:spcBef>
              <a:buFont typeface="Arial" pitchFamily="34" charset="0"/>
              <a:buChar char="•"/>
            </a:pPr>
            <a:endParaRPr lang="fr-CA" altLang="en-US" sz="2400" noProof="0" dirty="0" smtClean="0">
              <a:solidFill>
                <a:srgbClr val="003366"/>
              </a:solidFill>
            </a:endParaRPr>
          </a:p>
          <a:p>
            <a:pPr eaLnBrk="1" hangingPunct="1">
              <a:spcBef>
                <a:spcPct val="0"/>
              </a:spcBef>
              <a:buFont typeface="Arial" pitchFamily="34" charset="0"/>
              <a:buChar char="•"/>
            </a:pPr>
            <a:r>
              <a:rPr lang="fr-CA" altLang="en-US" sz="2400" noProof="0" dirty="0" smtClean="0">
                <a:solidFill>
                  <a:srgbClr val="003366"/>
                </a:solidFill>
              </a:rPr>
              <a:t>Toutes les étapes – qu’elles ajoutent ou non de la valeur – nécessitent de considérer un produit ou un service du début à la fin</a:t>
            </a:r>
          </a:p>
          <a:p>
            <a:pPr eaLnBrk="1" hangingPunct="1">
              <a:spcBef>
                <a:spcPct val="0"/>
              </a:spcBef>
              <a:buFont typeface="Arial" pitchFamily="34" charset="0"/>
              <a:buChar char="•"/>
            </a:pPr>
            <a:r>
              <a:rPr lang="fr-CA" altLang="en-US" sz="2400" noProof="0" dirty="0" smtClean="0">
                <a:solidFill>
                  <a:srgbClr val="003366"/>
                </a:solidFill>
              </a:rPr>
              <a:t>Dans le but de satisfaire les clients</a:t>
            </a:r>
          </a:p>
          <a:p>
            <a:pPr eaLnBrk="1" hangingPunct="1"/>
            <a:endParaRPr lang="fr-CA" altLang="en-US" noProof="0" dirty="0" smtClean="0"/>
          </a:p>
        </p:txBody>
      </p:sp>
      <p:sp>
        <p:nvSpPr>
          <p:cNvPr id="44037" name="Slide Number Placeholder 3"/>
          <p:cNvSpPr>
            <a:spLocks noGrp="1"/>
          </p:cNvSpPr>
          <p:nvPr>
            <p:ph type="sldNum" sz="quarter" idx="10"/>
            <p:custDataLst>
              <p:tags r:id="rId4"/>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C3318D78-629A-4709-B6F7-FE5380E4132B}" type="slidenum">
              <a:rPr lang="en-US" altLang="en-US" sz="1000" smtClean="0">
                <a:solidFill>
                  <a:srgbClr val="7C6A55"/>
                </a:solidFill>
              </a:rPr>
              <a:pPr fontAlgn="base">
                <a:spcBef>
                  <a:spcPct val="0"/>
                </a:spcBef>
                <a:spcAft>
                  <a:spcPct val="0"/>
                </a:spcAft>
              </a:pPr>
              <a:t>4</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custDataLst>
              <p:tags r:id="rId1"/>
            </p:custDataLst>
          </p:nvPr>
        </p:nvSpPr>
        <p:spPr>
          <a:xfrm>
            <a:off x="251520" y="1447800"/>
            <a:ext cx="8640960" cy="1143000"/>
          </a:xfrm>
        </p:spPr>
        <p:txBody>
          <a:bodyPr/>
          <a:lstStyle/>
          <a:p>
            <a:pPr eaLnBrk="1" hangingPunct="1"/>
            <a:r>
              <a:rPr lang="fr-CA" altLang="en-US" noProof="0" dirty="0" smtClean="0"/>
              <a:t>Schémas de la chaîne de valeur</a:t>
            </a:r>
          </a:p>
        </p:txBody>
      </p:sp>
      <p:sp>
        <p:nvSpPr>
          <p:cNvPr id="45059" name="Rectangle 3"/>
          <p:cNvSpPr>
            <a:spLocks noGrp="1" noChangeArrowheads="1"/>
          </p:cNvSpPr>
          <p:nvPr>
            <p:ph idx="1"/>
            <p:custDataLst>
              <p:tags r:id="rId2"/>
            </p:custDataLst>
          </p:nvPr>
        </p:nvSpPr>
        <p:spPr>
          <a:xfrm>
            <a:off x="1219200" y="2708920"/>
            <a:ext cx="7391400" cy="3276600"/>
          </a:xfrm>
        </p:spPr>
        <p:txBody>
          <a:bodyPr/>
          <a:lstStyle/>
          <a:p>
            <a:pPr marL="457200" indent="-457200" eaLnBrk="1" hangingPunct="1">
              <a:lnSpc>
                <a:spcPct val="90000"/>
              </a:lnSpc>
              <a:buFont typeface="Arial" pitchFamily="34" charset="0"/>
              <a:buChar char="•"/>
            </a:pPr>
            <a:r>
              <a:rPr lang="fr-CA" altLang="en-US" sz="2600" noProof="0" dirty="0" smtClean="0"/>
              <a:t>Un diagramme qui nous permet de voir l’ensemble du processus.</a:t>
            </a:r>
          </a:p>
          <a:p>
            <a:pPr marL="457200" indent="-457200" eaLnBrk="1" hangingPunct="1">
              <a:lnSpc>
                <a:spcPct val="90000"/>
              </a:lnSpc>
              <a:buFont typeface="Arial" pitchFamily="34" charset="0"/>
              <a:buChar char="•"/>
            </a:pPr>
            <a:r>
              <a:rPr lang="fr-CA" altLang="en-US" sz="2600" noProof="0" dirty="0" smtClean="0"/>
              <a:t>Un diagramme qui montre le flux des documents et de l’information nécessaires pour livrer un produit ou un service au client.</a:t>
            </a:r>
          </a:p>
          <a:p>
            <a:pPr marL="457200" indent="-457200" eaLnBrk="1" hangingPunct="1">
              <a:lnSpc>
                <a:spcPct val="90000"/>
              </a:lnSpc>
              <a:buFont typeface="Arial" pitchFamily="34" charset="0"/>
              <a:buChar char="•"/>
            </a:pPr>
            <a:r>
              <a:rPr lang="fr-CA" altLang="en-US" sz="2600" noProof="0" dirty="0" smtClean="0"/>
              <a:t>Un diagramme qui reflète l’état actuel et l’état à venir afin de nous permettre de comprendre les améliorations qu’il faudrait apporter au processus. </a:t>
            </a:r>
          </a:p>
        </p:txBody>
      </p:sp>
      <p:sp>
        <p:nvSpPr>
          <p:cNvPr id="45060" name="Rectangle 5"/>
          <p:cNvSpPr>
            <a:spLocks noGrp="1" noChangeArrowheads="1"/>
          </p:cNvSpPr>
          <p:nvPr>
            <p:ph type="sldNum" sz="quarter" idx="10"/>
            <p:custDataLst>
              <p:tags r:id="rId3"/>
            </p:custDataLst>
          </p:nvPr>
        </p:nvSpPr>
        <p:spPr>
          <a:noFill/>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DDBD9895-BCF1-4823-A543-F522D5AC8730}" type="slidenum">
              <a:rPr lang="en-CA" altLang="en-US" sz="1000" smtClean="0">
                <a:solidFill>
                  <a:srgbClr val="7C6A55"/>
                </a:solidFill>
              </a:rPr>
              <a:pPr fontAlgn="base">
                <a:spcBef>
                  <a:spcPct val="0"/>
                </a:spcBef>
                <a:spcAft>
                  <a:spcPct val="0"/>
                </a:spcAft>
              </a:pPr>
              <a:t>5</a:t>
            </a:fld>
            <a:endParaRPr lang="fr-CA" altLang="en-US" sz="1000" dirty="0" smtClean="0">
              <a:solidFill>
                <a:srgbClr val="7C6A55"/>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5"/>
          <p:cNvSpPr>
            <a:spLocks noGrp="1" noChangeArrowheads="1"/>
          </p:cNvSpPr>
          <p:nvPr>
            <p:ph type="sldNum" sz="quarter" idx="10"/>
            <p:custDataLst>
              <p:tags r:id="rId1"/>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B56BB180-B6D5-49E3-ABD5-193500596FC2}" type="slidenum">
              <a:rPr lang="en-CA" altLang="en-US" sz="1000" smtClean="0">
                <a:solidFill>
                  <a:srgbClr val="000000"/>
                </a:solidFill>
              </a:rPr>
              <a:pPr fontAlgn="base">
                <a:spcBef>
                  <a:spcPct val="0"/>
                </a:spcBef>
                <a:spcAft>
                  <a:spcPct val="0"/>
                </a:spcAft>
              </a:pPr>
              <a:t>6</a:t>
            </a:fld>
            <a:endParaRPr lang="fr-CA" altLang="en-US" sz="1000" dirty="0" smtClean="0">
              <a:solidFill>
                <a:srgbClr val="000000"/>
              </a:solidFill>
            </a:endParaRPr>
          </a:p>
        </p:txBody>
      </p:sp>
      <p:sp>
        <p:nvSpPr>
          <p:cNvPr id="46083" name="Rectangle 2"/>
          <p:cNvSpPr>
            <a:spLocks noGrp="1" noChangeArrowheads="1"/>
          </p:cNvSpPr>
          <p:nvPr>
            <p:ph type="title"/>
            <p:custDataLst>
              <p:tags r:id="rId2"/>
            </p:custDataLst>
          </p:nvPr>
        </p:nvSpPr>
        <p:spPr/>
        <p:txBody>
          <a:bodyPr/>
          <a:lstStyle/>
          <a:p>
            <a:r>
              <a:rPr lang="fr-CA" altLang="en-US" sz="3600" noProof="0" dirty="0" smtClean="0"/>
              <a:t>Tâche</a:t>
            </a:r>
          </a:p>
        </p:txBody>
      </p:sp>
      <p:pic>
        <p:nvPicPr>
          <p:cNvPr id="46085" name="Picture 5"/>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1403648" y="2202904"/>
            <a:ext cx="5943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5"/>
          <p:cNvSpPr>
            <a:spLocks noGrp="1" noChangeArrowheads="1"/>
          </p:cNvSpPr>
          <p:nvPr>
            <p:ph type="sldNum" sz="quarter" idx="10"/>
            <p:custDataLst>
              <p:tags r:id="rId1"/>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B56BB180-B6D5-49E3-ABD5-193500596FC2}" type="slidenum">
              <a:rPr lang="en-CA" altLang="en-US" sz="1000" smtClean="0">
                <a:solidFill>
                  <a:srgbClr val="000000"/>
                </a:solidFill>
              </a:rPr>
              <a:pPr fontAlgn="base">
                <a:spcBef>
                  <a:spcPct val="0"/>
                </a:spcBef>
                <a:spcAft>
                  <a:spcPct val="0"/>
                </a:spcAft>
              </a:pPr>
              <a:t>7</a:t>
            </a:fld>
            <a:endParaRPr lang="fr-CA" altLang="en-US" sz="1000" dirty="0" smtClean="0">
              <a:solidFill>
                <a:srgbClr val="000000"/>
              </a:solidFill>
            </a:endParaRPr>
          </a:p>
        </p:txBody>
      </p:sp>
      <p:sp>
        <p:nvSpPr>
          <p:cNvPr id="46083" name="Rectangle 2"/>
          <p:cNvSpPr>
            <a:spLocks noGrp="1" noChangeArrowheads="1"/>
          </p:cNvSpPr>
          <p:nvPr>
            <p:ph type="title"/>
            <p:custDataLst>
              <p:tags r:id="rId2"/>
            </p:custDataLst>
          </p:nvPr>
        </p:nvSpPr>
        <p:spPr/>
        <p:txBody>
          <a:bodyPr/>
          <a:lstStyle/>
          <a:p>
            <a:r>
              <a:rPr lang="fr-CA" altLang="en-US" sz="3600" noProof="0" dirty="0" smtClean="0"/>
              <a:t>Problème ou idée</a:t>
            </a:r>
          </a:p>
        </p:txBody>
      </p:sp>
      <p:pic>
        <p:nvPicPr>
          <p:cNvPr id="159746" name="Picture 2"/>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1475656" y="2348880"/>
            <a:ext cx="5736605" cy="3153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2506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10"/>
            <p:custDataLst>
              <p:tags r:id="rId2"/>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4CC48C7D-D2A2-45C8-B628-363F049A2062}" type="slidenum">
              <a:rPr lang="en-CA" altLang="en-US" sz="1000" smtClean="0">
                <a:solidFill>
                  <a:srgbClr val="000000"/>
                </a:solidFill>
              </a:rPr>
              <a:pPr fontAlgn="base">
                <a:spcBef>
                  <a:spcPct val="0"/>
                </a:spcBef>
                <a:spcAft>
                  <a:spcPct val="0"/>
                </a:spcAft>
              </a:pPr>
              <a:t>8</a:t>
            </a:fld>
            <a:endParaRPr lang="fr-CA" altLang="en-US" sz="1000" dirty="0" smtClean="0">
              <a:solidFill>
                <a:srgbClr val="000000"/>
              </a:solidFill>
            </a:endParaRPr>
          </a:p>
        </p:txBody>
      </p:sp>
      <p:sp>
        <p:nvSpPr>
          <p:cNvPr id="47107" name="Rectangle 2"/>
          <p:cNvSpPr>
            <a:spLocks noGrp="1" noChangeArrowheads="1"/>
          </p:cNvSpPr>
          <p:nvPr>
            <p:ph type="title"/>
            <p:custDataLst>
              <p:tags r:id="rId3"/>
            </p:custDataLst>
          </p:nvPr>
        </p:nvSpPr>
        <p:spPr/>
        <p:txBody>
          <a:bodyPr/>
          <a:lstStyle/>
          <a:p>
            <a:r>
              <a:rPr lang="fr-CA" altLang="en-US" sz="3200" noProof="0" dirty="0" smtClean="0"/>
              <a:t>Autres symboles</a:t>
            </a:r>
            <a:endParaRPr lang="fr-CA" altLang="en-US" sz="2800" noProof="0" dirty="0" smtClean="0"/>
          </a:p>
        </p:txBody>
      </p:sp>
      <p:graphicFrame>
        <p:nvGraphicFramePr>
          <p:cNvPr id="47108" name="Object 9"/>
          <p:cNvGraphicFramePr>
            <a:graphicFrameLocks noGrp="1" noChangeAspect="1"/>
          </p:cNvGraphicFramePr>
          <p:nvPr>
            <p:ph idx="1"/>
            <p:custDataLst>
              <p:tags r:id="rId4"/>
            </p:custDataLst>
          </p:nvPr>
        </p:nvGraphicFramePr>
        <p:xfrm>
          <a:off x="2987675" y="2060575"/>
          <a:ext cx="3741738" cy="4392613"/>
        </p:xfrm>
        <a:graphic>
          <a:graphicData uri="http://schemas.openxmlformats.org/presentationml/2006/ole">
            <mc:AlternateContent xmlns:mc="http://schemas.openxmlformats.org/markup-compatibility/2006">
              <mc:Choice xmlns:v="urn:schemas-microsoft-com:vml" Requires="v">
                <p:oleObj spid="_x0000_s47135" name="Visio" r:id="rId7" imgW="2881864" imgH="3383199" progId="">
                  <p:embed/>
                </p:oleObj>
              </mc:Choice>
              <mc:Fallback>
                <p:oleObj name="Visio" r:id="rId7" imgW="2881864" imgH="3383199" progId="">
                  <p:embed/>
                  <p:pic>
                    <p:nvPicPr>
                      <p:cNvPr id="0" name="Picture 24"/>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7675" y="2060575"/>
                        <a:ext cx="3741738" cy="4392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sldNum" sz="quarter" idx="10"/>
            <p:custDataLst>
              <p:tags r:id="rId1"/>
            </p:custDataLst>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000">
                <a:solidFill>
                  <a:schemeClr val="tx1"/>
                </a:solidFill>
                <a:latin typeface="Arial" pitchFamily="34" charset="0"/>
                <a:ea typeface="MS PGothic" pitchFamily="34" charset="-128"/>
              </a:defRPr>
            </a:lvl1pPr>
            <a:lvl2pPr>
              <a:defRPr sz="2700">
                <a:solidFill>
                  <a:schemeClr val="tx1"/>
                </a:solidFill>
                <a:latin typeface="Arial" pitchFamily="34" charset="0"/>
                <a:ea typeface="MS PGothic" pitchFamily="34" charset="-128"/>
              </a:defRPr>
            </a:lvl2pPr>
            <a:lvl3pPr>
              <a:defRPr sz="2400">
                <a:solidFill>
                  <a:schemeClr val="tx1"/>
                </a:solidFill>
                <a:latin typeface="Arial" pitchFamily="34" charset="0"/>
                <a:ea typeface="MS PGothic" pitchFamily="34" charset="-128"/>
              </a:defRPr>
            </a:lvl3pPr>
            <a:lvl4pPr>
              <a:defRPr sz="2000">
                <a:solidFill>
                  <a:schemeClr val="tx1"/>
                </a:solidFill>
                <a:latin typeface="Arial" pitchFamily="34" charset="0"/>
                <a:ea typeface="MS PGothic" pitchFamily="34" charset="-128"/>
              </a:defRPr>
            </a:lvl4pPr>
            <a:lvl5pPr>
              <a:defRPr sz="2000">
                <a:solidFill>
                  <a:schemeClr val="tx1"/>
                </a:solidFill>
                <a:latin typeface="Arial" pitchFamily="34" charset="0"/>
                <a:ea typeface="MS PGothic" pitchFamily="34" charset="-128"/>
              </a:defRPr>
            </a:lvl5pPr>
            <a:lvl6pPr eaLnBrk="0" hangingPunct="0">
              <a:defRPr sz="2000">
                <a:solidFill>
                  <a:schemeClr val="tx1"/>
                </a:solidFill>
                <a:latin typeface="Arial" pitchFamily="34" charset="0"/>
                <a:ea typeface="MS PGothic" pitchFamily="34" charset="-128"/>
              </a:defRPr>
            </a:lvl6pPr>
            <a:lvl7pPr eaLnBrk="0" hangingPunct="0">
              <a:defRPr sz="2000">
                <a:solidFill>
                  <a:schemeClr val="tx1"/>
                </a:solidFill>
                <a:latin typeface="Arial" pitchFamily="34" charset="0"/>
                <a:ea typeface="MS PGothic" pitchFamily="34" charset="-128"/>
              </a:defRPr>
            </a:lvl7pPr>
            <a:lvl8pPr eaLnBrk="0" hangingPunct="0">
              <a:defRPr sz="2000">
                <a:solidFill>
                  <a:schemeClr val="tx1"/>
                </a:solidFill>
                <a:latin typeface="Arial" pitchFamily="34" charset="0"/>
                <a:ea typeface="MS PGothic" pitchFamily="34" charset="-128"/>
              </a:defRPr>
            </a:lvl8pPr>
            <a:lvl9pPr eaLnBrk="0" hangingPunct="0">
              <a:defRPr sz="2000">
                <a:solidFill>
                  <a:schemeClr val="tx1"/>
                </a:solidFill>
                <a:latin typeface="Arial" pitchFamily="34" charset="0"/>
                <a:ea typeface="MS PGothic" pitchFamily="34" charset="-128"/>
              </a:defRPr>
            </a:lvl9pPr>
          </a:lstStyle>
          <a:p>
            <a:pPr fontAlgn="base">
              <a:spcBef>
                <a:spcPct val="0"/>
              </a:spcBef>
              <a:spcAft>
                <a:spcPct val="0"/>
              </a:spcAft>
            </a:pPr>
            <a:fld id="{17BDDDB0-E568-4298-9418-AC6713624A0C}" type="slidenum">
              <a:rPr lang="en-CA" altLang="en-US" sz="1000" smtClean="0">
                <a:solidFill>
                  <a:srgbClr val="000000"/>
                </a:solidFill>
              </a:rPr>
              <a:pPr fontAlgn="base">
                <a:spcBef>
                  <a:spcPct val="0"/>
                </a:spcBef>
                <a:spcAft>
                  <a:spcPct val="0"/>
                </a:spcAft>
              </a:pPr>
              <a:t>9</a:t>
            </a:fld>
            <a:endParaRPr lang="fr-CA" altLang="en-US" sz="1000" dirty="0" smtClean="0">
              <a:solidFill>
                <a:srgbClr val="000000"/>
              </a:solidFill>
            </a:endParaRPr>
          </a:p>
        </p:txBody>
      </p:sp>
      <p:sp>
        <p:nvSpPr>
          <p:cNvPr id="48131" name="Rectangle 2"/>
          <p:cNvSpPr>
            <a:spLocks noGrp="1" noChangeArrowheads="1"/>
          </p:cNvSpPr>
          <p:nvPr>
            <p:ph type="title"/>
            <p:custDataLst>
              <p:tags r:id="rId2"/>
            </p:custDataLst>
          </p:nvPr>
        </p:nvSpPr>
        <p:spPr/>
        <p:txBody>
          <a:bodyPr/>
          <a:lstStyle/>
          <a:p>
            <a:r>
              <a:rPr lang="fr-CA" altLang="en-US" noProof="0" dirty="0" smtClean="0"/>
              <a:t>Création du schéma</a:t>
            </a:r>
          </a:p>
        </p:txBody>
      </p:sp>
      <p:pic>
        <p:nvPicPr>
          <p:cNvPr id="48132" name="Picture 6"/>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769938" y="2397125"/>
            <a:ext cx="7689850" cy="398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2"/>
</p:tagLst>
</file>

<file path=ppt/tags/tag102.xml><?xml version="1.0" encoding="utf-8"?>
<p:tagLst xmlns:a="http://schemas.openxmlformats.org/drawingml/2006/main" xmlns:r="http://schemas.openxmlformats.org/officeDocument/2006/relationships" xmlns:p="http://schemas.openxmlformats.org/presentationml/2006/main">
  <p:tag name="NUM" val="3"/>
</p:tagLst>
</file>

<file path=ppt/tags/tag103.xml><?xml version="1.0" encoding="utf-8"?>
<p:tagLst xmlns:a="http://schemas.openxmlformats.org/drawingml/2006/main" xmlns:r="http://schemas.openxmlformats.org/officeDocument/2006/relationships" xmlns:p="http://schemas.openxmlformats.org/presentationml/2006/main">
  <p:tag name="NUM" val="1"/>
</p:tagLst>
</file>

<file path=ppt/tags/tag104.xml><?xml version="1.0" encoding="utf-8"?>
<p:tagLst xmlns:a="http://schemas.openxmlformats.org/drawingml/2006/main" xmlns:r="http://schemas.openxmlformats.org/officeDocument/2006/relationships" xmlns:p="http://schemas.openxmlformats.org/presentationml/2006/main">
  <p:tag name="NUM" val="2"/>
</p:tagLst>
</file>

<file path=ppt/tags/tag105.xml><?xml version="1.0" encoding="utf-8"?>
<p:tagLst xmlns:a="http://schemas.openxmlformats.org/drawingml/2006/main" xmlns:r="http://schemas.openxmlformats.org/officeDocument/2006/relationships" xmlns:p="http://schemas.openxmlformats.org/presentationml/2006/main">
  <p:tag name="NUM" val="3"/>
</p:tagLst>
</file>

<file path=ppt/tags/tag106.xml><?xml version="1.0" encoding="utf-8"?>
<p:tagLst xmlns:a="http://schemas.openxmlformats.org/drawingml/2006/main" xmlns:r="http://schemas.openxmlformats.org/officeDocument/2006/relationships" xmlns:p="http://schemas.openxmlformats.org/presentationml/2006/main">
  <p:tag name="NUM" val="1"/>
</p:tagLst>
</file>

<file path=ppt/tags/tag107.xml><?xml version="1.0" encoding="utf-8"?>
<p:tagLst xmlns:a="http://schemas.openxmlformats.org/drawingml/2006/main" xmlns:r="http://schemas.openxmlformats.org/officeDocument/2006/relationships" xmlns:p="http://schemas.openxmlformats.org/presentationml/2006/main">
  <p:tag name="NUM" val="2"/>
</p:tagLst>
</file>

<file path=ppt/tags/tag108.xml><?xml version="1.0" encoding="utf-8"?>
<p:tagLst xmlns:a="http://schemas.openxmlformats.org/drawingml/2006/main" xmlns:r="http://schemas.openxmlformats.org/officeDocument/2006/relationships" xmlns:p="http://schemas.openxmlformats.org/presentationml/2006/main">
  <p:tag name="NUM" val="3"/>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10.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3"/>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3"/>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3"/>
</p:tagLst>
</file>

<file path=ppt/tags/tag52.xml><?xml version="1.0" encoding="utf-8"?>
<p:tagLst xmlns:a="http://schemas.openxmlformats.org/drawingml/2006/main" xmlns:r="http://schemas.openxmlformats.org/officeDocument/2006/relationships" xmlns:p="http://schemas.openxmlformats.org/presentationml/2006/main">
  <p:tag name="NUM" val="4"/>
</p:tagLst>
</file>

<file path=ppt/tags/tag53.xml><?xml version="1.0" encoding="utf-8"?>
<p:tagLst xmlns:a="http://schemas.openxmlformats.org/drawingml/2006/main" xmlns:r="http://schemas.openxmlformats.org/officeDocument/2006/relationships" xmlns:p="http://schemas.openxmlformats.org/presentationml/2006/main">
  <p:tag name="NUM" val="5"/>
</p:tagLst>
</file>

<file path=ppt/tags/tag54.xml><?xml version="1.0" encoding="utf-8"?>
<p:tagLst xmlns:a="http://schemas.openxmlformats.org/drawingml/2006/main" xmlns:r="http://schemas.openxmlformats.org/officeDocument/2006/relationships" xmlns:p="http://schemas.openxmlformats.org/presentationml/2006/main">
  <p:tag name="NUM" val="6"/>
</p:tagLst>
</file>

<file path=ppt/tags/tag55.xml><?xml version="1.0" encoding="utf-8"?>
<p:tagLst xmlns:a="http://schemas.openxmlformats.org/drawingml/2006/main" xmlns:r="http://schemas.openxmlformats.org/officeDocument/2006/relationships" xmlns:p="http://schemas.openxmlformats.org/presentationml/2006/main">
  <p:tag name="NUM" val="7"/>
</p:tagLst>
</file>

<file path=ppt/tags/tag56.xml><?xml version="1.0" encoding="utf-8"?>
<p:tagLst xmlns:a="http://schemas.openxmlformats.org/drawingml/2006/main" xmlns:r="http://schemas.openxmlformats.org/officeDocument/2006/relationships" xmlns:p="http://schemas.openxmlformats.org/presentationml/2006/main">
  <p:tag name="NUM" val="8"/>
</p:tagLst>
</file>

<file path=ppt/tags/tag57.xml><?xml version="1.0" encoding="utf-8"?>
<p:tagLst xmlns:a="http://schemas.openxmlformats.org/drawingml/2006/main" xmlns:r="http://schemas.openxmlformats.org/officeDocument/2006/relationships" xmlns:p="http://schemas.openxmlformats.org/presentationml/2006/main">
  <p:tag name="NUM" val="9"/>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6.xml><?xml version="1.0" encoding="utf-8"?>
<p:tagLst xmlns:a="http://schemas.openxmlformats.org/drawingml/2006/main" xmlns:r="http://schemas.openxmlformats.org/officeDocument/2006/relationships" xmlns:p="http://schemas.openxmlformats.org/presentationml/2006/main">
  <p:tag name="NUM" val="3"/>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72.xml><?xml version="1.0" encoding="utf-8"?>
<p:tagLst xmlns:a="http://schemas.openxmlformats.org/drawingml/2006/main" xmlns:r="http://schemas.openxmlformats.org/officeDocument/2006/relationships" xmlns:p="http://schemas.openxmlformats.org/presentationml/2006/main">
  <p:tag name="NUM" val="3"/>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3"/>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3"/>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3"/>
</p:tagLst>
</file>

<file path=ppt/tags/tag85.xml><?xml version="1.0" encoding="utf-8"?>
<p:tagLst xmlns:a="http://schemas.openxmlformats.org/drawingml/2006/main" xmlns:r="http://schemas.openxmlformats.org/officeDocument/2006/relationships" xmlns:p="http://schemas.openxmlformats.org/presentationml/2006/main">
  <p:tag name="NUM" val="1"/>
</p:tagLst>
</file>

<file path=ppt/tags/tag86.xml><?xml version="1.0" encoding="utf-8"?>
<p:tagLst xmlns:a="http://schemas.openxmlformats.org/drawingml/2006/main" xmlns:r="http://schemas.openxmlformats.org/officeDocument/2006/relationships" xmlns:p="http://schemas.openxmlformats.org/presentationml/2006/main">
  <p:tag name="NUM" val="2"/>
</p:tagLst>
</file>

<file path=ppt/tags/tag87.xml><?xml version="1.0" encoding="utf-8"?>
<p:tagLst xmlns:a="http://schemas.openxmlformats.org/drawingml/2006/main" xmlns:r="http://schemas.openxmlformats.org/officeDocument/2006/relationships" xmlns:p="http://schemas.openxmlformats.org/presentationml/2006/main">
  <p:tag name="NUM" val="3"/>
</p:tagLst>
</file>

<file path=ppt/tags/tag88.xml><?xml version="1.0" encoding="utf-8"?>
<p:tagLst xmlns:a="http://schemas.openxmlformats.org/drawingml/2006/main" xmlns:r="http://schemas.openxmlformats.org/officeDocument/2006/relationships" xmlns:p="http://schemas.openxmlformats.org/presentationml/2006/main">
  <p:tag name="NUM" val="4"/>
</p:tagLst>
</file>

<file path=ppt/tags/tag89.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2"/>
</p:tagLst>
</file>

<file path=ppt/tags/tag91.xml><?xml version="1.0" encoding="utf-8"?>
<p:tagLst xmlns:a="http://schemas.openxmlformats.org/drawingml/2006/main" xmlns:r="http://schemas.openxmlformats.org/officeDocument/2006/relationships" xmlns:p="http://schemas.openxmlformats.org/presentationml/2006/main">
  <p:tag name="NUM" val="3"/>
</p:tagLst>
</file>

<file path=ppt/tags/tag92.xml><?xml version="1.0" encoding="utf-8"?>
<p:tagLst xmlns:a="http://schemas.openxmlformats.org/drawingml/2006/main" xmlns:r="http://schemas.openxmlformats.org/officeDocument/2006/relationships" xmlns:p="http://schemas.openxmlformats.org/presentationml/2006/main">
  <p:tag name="NUM" val="1"/>
</p:tagLst>
</file>

<file path=ppt/tags/tag93.xml><?xml version="1.0" encoding="utf-8"?>
<p:tagLst xmlns:a="http://schemas.openxmlformats.org/drawingml/2006/main" xmlns:r="http://schemas.openxmlformats.org/officeDocument/2006/relationships" xmlns:p="http://schemas.openxmlformats.org/presentationml/2006/main">
  <p:tag name="NUM" val="2"/>
</p:tagLst>
</file>

<file path=ppt/tags/tag94.xml><?xml version="1.0" encoding="utf-8"?>
<p:tagLst xmlns:a="http://schemas.openxmlformats.org/drawingml/2006/main" xmlns:r="http://schemas.openxmlformats.org/officeDocument/2006/relationships" xmlns:p="http://schemas.openxmlformats.org/presentationml/2006/main">
  <p:tag name="NUM" val="3"/>
</p:tagLst>
</file>

<file path=ppt/tags/tag95.xml><?xml version="1.0" encoding="utf-8"?>
<p:tagLst xmlns:a="http://schemas.openxmlformats.org/drawingml/2006/main" xmlns:r="http://schemas.openxmlformats.org/officeDocument/2006/relationships" xmlns:p="http://schemas.openxmlformats.org/presentationml/2006/main">
  <p:tag name="NUM" val="4"/>
</p:tagLst>
</file>

<file path=ppt/tags/tag96.xml><?xml version="1.0" encoding="utf-8"?>
<p:tagLst xmlns:a="http://schemas.openxmlformats.org/drawingml/2006/main" xmlns:r="http://schemas.openxmlformats.org/officeDocument/2006/relationships" xmlns:p="http://schemas.openxmlformats.org/presentationml/2006/main">
  <p:tag name="NUM" val="5"/>
</p:tagLst>
</file>

<file path=ppt/tags/tag97.xml><?xml version="1.0" encoding="utf-8"?>
<p:tagLst xmlns:a="http://schemas.openxmlformats.org/drawingml/2006/main" xmlns:r="http://schemas.openxmlformats.org/officeDocument/2006/relationships" xmlns:p="http://schemas.openxmlformats.org/presentationml/2006/main">
  <p:tag name="NUM" val="1"/>
</p:tagLst>
</file>

<file path=ppt/tags/tag98.xml><?xml version="1.0" encoding="utf-8"?>
<p:tagLst xmlns:a="http://schemas.openxmlformats.org/drawingml/2006/main" xmlns:r="http://schemas.openxmlformats.org/officeDocument/2006/relationships" xmlns:p="http://schemas.openxmlformats.org/presentationml/2006/main">
  <p:tag name="NUM" val="2"/>
</p:tagLst>
</file>

<file path=ppt/tags/tag9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PowerPoint Deck">
  <a:themeElements>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Dec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PowerPoint Dec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Dec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Dec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Dec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Dec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Dec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Dec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Dec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Dec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Dec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Dec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Dec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owerpoint Presentation">
  <a:themeElements>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Powerpoint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Lean Green Belt Training Program CMB Overview DRAFT feb 19 2014</Template>
  <TotalTime>11528</TotalTime>
  <Words>943</Words>
  <Application>Microsoft Office PowerPoint</Application>
  <PresentationFormat>On-screen Show (4:3)</PresentationFormat>
  <Paragraphs>223</Paragraphs>
  <Slides>34</Slides>
  <Notes>34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34</vt:i4>
      </vt:variant>
    </vt:vector>
  </HeadingPairs>
  <TitlesOfParts>
    <vt:vector size="37" baseType="lpstr">
      <vt:lpstr>PowerPoint Deck</vt:lpstr>
      <vt:lpstr>Powerpoint Presentation</vt:lpstr>
      <vt:lpstr>Visio</vt:lpstr>
      <vt:lpstr>3.  Mesurer</vt:lpstr>
      <vt:lpstr>PowerPoint Presentation</vt:lpstr>
      <vt:lpstr>Schématisation de la chaîne de valeur</vt:lpstr>
      <vt:lpstr>Chaîne de valeur :</vt:lpstr>
      <vt:lpstr>Schémas de la chaîne de valeur</vt:lpstr>
      <vt:lpstr>Tâche</vt:lpstr>
      <vt:lpstr>Problème ou idée</vt:lpstr>
      <vt:lpstr>Autres symboles</vt:lpstr>
      <vt:lpstr>Création du schéma</vt:lpstr>
      <vt:lpstr>Données</vt:lpstr>
      <vt:lpstr>Données </vt:lpstr>
      <vt:lpstr>Allez là où se trouve la réalité</vt:lpstr>
      <vt:lpstr>Diagramme spaghetti</vt:lpstr>
      <vt:lpstr>Efficacité de la technique d’entrevue</vt:lpstr>
      <vt:lpstr>Pourquoi est­-il important d’utiliser une technique d’entrevue appropriée?</vt:lpstr>
      <vt:lpstr>Faire en sorte que la personne interrogée soit à l’aise</vt:lpstr>
      <vt:lpstr>L’entonnoir</vt:lpstr>
      <vt:lpstr>Écoute</vt:lpstr>
      <vt:lpstr>Gestion des réponses</vt:lpstr>
      <vt:lpstr>Si la réponse ne répond pas à votre question</vt:lpstr>
      <vt:lpstr>Suivi</vt:lpstr>
      <vt:lpstr>Rôles durant l’entrevue</vt:lpstr>
      <vt:lpstr>Méthode en trois étapes</vt:lpstr>
      <vt:lpstr>Méthode en trois étapes</vt:lpstr>
      <vt:lpstr>Méthode en trois étapes</vt:lpstr>
      <vt:lpstr>Méthode en trois étapes</vt:lpstr>
      <vt:lpstr>Calendrier des entrevues</vt:lpstr>
      <vt:lpstr>Entrevue fictive</vt:lpstr>
      <vt:lpstr>Divisez-­vous en groupes, menez une entrevue entre vous, et créez un schéma de la chaîne de valeur et un diagramme spaghetti</vt:lpstr>
      <vt:lpstr>Réflexion</vt:lpstr>
      <vt:lpstr>Réflexion</vt:lpstr>
      <vt:lpstr>Réflexion</vt:lpstr>
      <vt:lpstr>MESURE Ce que nous avons appris jusqu’à maintenant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MEASURE</dc:title>
  <dc:creator>Owner</dc:creator>
  <cp:lastModifiedBy>Mark Jarvis</cp:lastModifiedBy>
  <cp:revision>66</cp:revision>
  <cp:lastPrinted>2014-08-20T17:28:34Z</cp:lastPrinted>
  <dcterms:created xsi:type="dcterms:W3CDTF">2014-02-28T14:38:51Z</dcterms:created>
  <dcterms:modified xsi:type="dcterms:W3CDTF">2015-08-13T19:14:29Z</dcterms:modified>
</cp:coreProperties>
</file>